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5" r:id="rId5"/>
    <p:sldId id="286" r:id="rId6"/>
    <p:sldId id="270" r:id="rId7"/>
    <p:sldId id="271" r:id="rId8"/>
    <p:sldId id="272" r:id="rId9"/>
    <p:sldId id="273" r:id="rId10"/>
    <p:sldId id="274" r:id="rId11"/>
    <p:sldId id="277" r:id="rId12"/>
    <p:sldId id="275" r:id="rId13"/>
    <p:sldId id="278" r:id="rId14"/>
    <p:sldId id="276" r:id="rId15"/>
    <p:sldId id="281" r:id="rId16"/>
    <p:sldId id="282" r:id="rId17"/>
    <p:sldId id="283" r:id="rId18"/>
    <p:sldId id="284" r:id="rId19"/>
    <p:sldId id="28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9D2A"/>
    <a:srgbClr val="00529E"/>
    <a:srgbClr val="5B9BD5"/>
    <a:srgbClr val="C00000"/>
    <a:srgbClr val="585858"/>
    <a:srgbClr val="B83DBA"/>
    <a:srgbClr val="88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 Francen" userId="929f1342-bd65-45e8-b52a-b965fa571370" providerId="ADAL" clId="{7ADC8E2F-57AC-4A98-8FD2-4077E913FED0}"/>
    <pc:docChg chg="custSel addSld delSld modSld">
      <pc:chgData name="Evan Francen" userId="929f1342-bd65-45e8-b52a-b965fa571370" providerId="ADAL" clId="{7ADC8E2F-57AC-4A98-8FD2-4077E913FED0}" dt="2019-12-02T12:27:49.970" v="266"/>
      <pc:docMkLst>
        <pc:docMk/>
      </pc:docMkLst>
      <pc:sldChg chg="del">
        <pc:chgData name="Evan Francen" userId="929f1342-bd65-45e8-b52a-b965fa571370" providerId="ADAL" clId="{7ADC8E2F-57AC-4A98-8FD2-4077E913FED0}" dt="2019-12-02T12:05:43.433" v="10" actId="2696"/>
        <pc:sldMkLst>
          <pc:docMk/>
          <pc:sldMk cId="498580484" sldId="257"/>
        </pc:sldMkLst>
      </pc:sldChg>
      <pc:sldChg chg="del">
        <pc:chgData name="Evan Francen" userId="929f1342-bd65-45e8-b52a-b965fa571370" providerId="ADAL" clId="{7ADC8E2F-57AC-4A98-8FD2-4077E913FED0}" dt="2019-12-02T12:05:43.435" v="11" actId="2696"/>
        <pc:sldMkLst>
          <pc:docMk/>
          <pc:sldMk cId="481479009" sldId="258"/>
        </pc:sldMkLst>
      </pc:sldChg>
      <pc:sldChg chg="del">
        <pc:chgData name="Evan Francen" userId="929f1342-bd65-45e8-b52a-b965fa571370" providerId="ADAL" clId="{7ADC8E2F-57AC-4A98-8FD2-4077E913FED0}" dt="2019-12-02T12:05:43.436" v="12" actId="2696"/>
        <pc:sldMkLst>
          <pc:docMk/>
          <pc:sldMk cId="789313051" sldId="259"/>
        </pc:sldMkLst>
      </pc:sldChg>
      <pc:sldChg chg="del">
        <pc:chgData name="Evan Francen" userId="929f1342-bd65-45e8-b52a-b965fa571370" providerId="ADAL" clId="{7ADC8E2F-57AC-4A98-8FD2-4077E913FED0}" dt="2019-12-02T12:05:43.243" v="0" actId="2696"/>
        <pc:sldMkLst>
          <pc:docMk/>
          <pc:sldMk cId="222021470" sldId="260"/>
        </pc:sldMkLst>
      </pc:sldChg>
      <pc:sldChg chg="del">
        <pc:chgData name="Evan Francen" userId="929f1342-bd65-45e8-b52a-b965fa571370" providerId="ADAL" clId="{7ADC8E2F-57AC-4A98-8FD2-4077E913FED0}" dt="2019-12-02T12:05:43.432" v="9" actId="2696"/>
        <pc:sldMkLst>
          <pc:docMk/>
          <pc:sldMk cId="2036120887" sldId="261"/>
        </pc:sldMkLst>
      </pc:sldChg>
      <pc:sldChg chg="del">
        <pc:chgData name="Evan Francen" userId="929f1342-bd65-45e8-b52a-b965fa571370" providerId="ADAL" clId="{7ADC8E2F-57AC-4A98-8FD2-4077E913FED0}" dt="2019-12-02T12:05:43.250" v="1" actId="2696"/>
        <pc:sldMkLst>
          <pc:docMk/>
          <pc:sldMk cId="3357671203" sldId="262"/>
        </pc:sldMkLst>
      </pc:sldChg>
      <pc:sldChg chg="del">
        <pc:chgData name="Evan Francen" userId="929f1342-bd65-45e8-b52a-b965fa571370" providerId="ADAL" clId="{7ADC8E2F-57AC-4A98-8FD2-4077E913FED0}" dt="2019-12-02T12:05:43.424" v="5" actId="2696"/>
        <pc:sldMkLst>
          <pc:docMk/>
          <pc:sldMk cId="2031947779" sldId="263"/>
        </pc:sldMkLst>
      </pc:sldChg>
      <pc:sldChg chg="del">
        <pc:chgData name="Evan Francen" userId="929f1342-bd65-45e8-b52a-b965fa571370" providerId="ADAL" clId="{7ADC8E2F-57AC-4A98-8FD2-4077E913FED0}" dt="2019-12-02T12:05:43.427" v="6" actId="2696"/>
        <pc:sldMkLst>
          <pc:docMk/>
          <pc:sldMk cId="1857940272" sldId="264"/>
        </pc:sldMkLst>
      </pc:sldChg>
      <pc:sldChg chg="del">
        <pc:chgData name="Evan Francen" userId="929f1342-bd65-45e8-b52a-b965fa571370" providerId="ADAL" clId="{7ADC8E2F-57AC-4A98-8FD2-4077E913FED0}" dt="2019-12-02T12:05:43.429" v="7" actId="2696"/>
        <pc:sldMkLst>
          <pc:docMk/>
          <pc:sldMk cId="4270490637" sldId="265"/>
        </pc:sldMkLst>
      </pc:sldChg>
      <pc:sldChg chg="del">
        <pc:chgData name="Evan Francen" userId="929f1342-bd65-45e8-b52a-b965fa571370" providerId="ADAL" clId="{7ADC8E2F-57AC-4A98-8FD2-4077E913FED0}" dt="2019-12-02T12:05:43.430" v="8" actId="2696"/>
        <pc:sldMkLst>
          <pc:docMk/>
          <pc:sldMk cId="1794592425" sldId="266"/>
        </pc:sldMkLst>
      </pc:sldChg>
      <pc:sldChg chg="del">
        <pc:chgData name="Evan Francen" userId="929f1342-bd65-45e8-b52a-b965fa571370" providerId="ADAL" clId="{7ADC8E2F-57AC-4A98-8FD2-4077E913FED0}" dt="2019-12-02T12:05:43.421" v="4" actId="2696"/>
        <pc:sldMkLst>
          <pc:docMk/>
          <pc:sldMk cId="665439935" sldId="267"/>
        </pc:sldMkLst>
      </pc:sldChg>
      <pc:sldChg chg="del">
        <pc:chgData name="Evan Francen" userId="929f1342-bd65-45e8-b52a-b965fa571370" providerId="ADAL" clId="{7ADC8E2F-57AC-4A98-8FD2-4077E913FED0}" dt="2019-12-02T12:05:43.420" v="3" actId="2696"/>
        <pc:sldMkLst>
          <pc:docMk/>
          <pc:sldMk cId="2857413805" sldId="268"/>
        </pc:sldMkLst>
      </pc:sldChg>
      <pc:sldChg chg="del">
        <pc:chgData name="Evan Francen" userId="929f1342-bd65-45e8-b52a-b965fa571370" providerId="ADAL" clId="{7ADC8E2F-57AC-4A98-8FD2-4077E913FED0}" dt="2019-12-02T12:05:43.417" v="2" actId="2696"/>
        <pc:sldMkLst>
          <pc:docMk/>
          <pc:sldMk cId="1542133120" sldId="269"/>
        </pc:sldMkLst>
      </pc:sldChg>
      <pc:sldChg chg="addSp">
        <pc:chgData name="Evan Francen" userId="929f1342-bd65-45e8-b52a-b965fa571370" providerId="ADAL" clId="{7ADC8E2F-57AC-4A98-8FD2-4077E913FED0}" dt="2019-12-02T12:14:22.712" v="227"/>
        <pc:sldMkLst>
          <pc:docMk/>
          <pc:sldMk cId="1795618707" sldId="270"/>
        </pc:sldMkLst>
        <pc:grpChg chg="add">
          <ac:chgData name="Evan Francen" userId="929f1342-bd65-45e8-b52a-b965fa571370" providerId="ADAL" clId="{7ADC8E2F-57AC-4A98-8FD2-4077E913FED0}" dt="2019-12-02T12:14:22.712" v="227"/>
          <ac:grpSpMkLst>
            <pc:docMk/>
            <pc:sldMk cId="1795618707" sldId="270"/>
            <ac:grpSpMk id="8" creationId="{29E92C4C-7B00-41BD-A5C0-C817939E2ADD}"/>
          </ac:grpSpMkLst>
        </pc:grpChg>
        <pc:picChg chg="add">
          <ac:chgData name="Evan Francen" userId="929f1342-bd65-45e8-b52a-b965fa571370" providerId="ADAL" clId="{7ADC8E2F-57AC-4A98-8FD2-4077E913FED0}" dt="2019-12-02T12:14:22.712" v="227"/>
          <ac:picMkLst>
            <pc:docMk/>
            <pc:sldMk cId="1795618707" sldId="270"/>
            <ac:picMk id="11" creationId="{04139F8E-5BF2-49EC-BD01-6A30D65525D1}"/>
          </ac:picMkLst>
        </pc:picChg>
      </pc:sldChg>
      <pc:sldChg chg="addSp">
        <pc:chgData name="Evan Francen" userId="929f1342-bd65-45e8-b52a-b965fa571370" providerId="ADAL" clId="{7ADC8E2F-57AC-4A98-8FD2-4077E913FED0}" dt="2019-12-02T12:14:25.604" v="228"/>
        <pc:sldMkLst>
          <pc:docMk/>
          <pc:sldMk cId="1627896820" sldId="271"/>
        </pc:sldMkLst>
        <pc:grpChg chg="add">
          <ac:chgData name="Evan Francen" userId="929f1342-bd65-45e8-b52a-b965fa571370" providerId="ADAL" clId="{7ADC8E2F-57AC-4A98-8FD2-4077E913FED0}" dt="2019-12-02T12:14:25.604" v="228"/>
          <ac:grpSpMkLst>
            <pc:docMk/>
            <pc:sldMk cId="1627896820" sldId="271"/>
            <ac:grpSpMk id="7" creationId="{885BAA36-10DC-4132-93D1-17C0B0F60BB3}"/>
          </ac:grpSpMkLst>
        </pc:grpChg>
        <pc:picChg chg="add">
          <ac:chgData name="Evan Francen" userId="929f1342-bd65-45e8-b52a-b965fa571370" providerId="ADAL" clId="{7ADC8E2F-57AC-4A98-8FD2-4077E913FED0}" dt="2019-12-02T12:14:25.604" v="228"/>
          <ac:picMkLst>
            <pc:docMk/>
            <pc:sldMk cId="1627896820" sldId="271"/>
            <ac:picMk id="10" creationId="{83C4115A-CBE7-4038-8548-6207902538E7}"/>
          </ac:picMkLst>
        </pc:picChg>
      </pc:sldChg>
      <pc:sldChg chg="addSp">
        <pc:chgData name="Evan Francen" userId="929f1342-bd65-45e8-b52a-b965fa571370" providerId="ADAL" clId="{7ADC8E2F-57AC-4A98-8FD2-4077E913FED0}" dt="2019-12-02T12:14:27.495" v="229"/>
        <pc:sldMkLst>
          <pc:docMk/>
          <pc:sldMk cId="3967173153" sldId="272"/>
        </pc:sldMkLst>
        <pc:grpChg chg="add">
          <ac:chgData name="Evan Francen" userId="929f1342-bd65-45e8-b52a-b965fa571370" providerId="ADAL" clId="{7ADC8E2F-57AC-4A98-8FD2-4077E913FED0}" dt="2019-12-02T12:14:27.495" v="229"/>
          <ac:grpSpMkLst>
            <pc:docMk/>
            <pc:sldMk cId="3967173153" sldId="272"/>
            <ac:grpSpMk id="6" creationId="{FB55773E-4F1A-4CCD-91FB-35876F46B56E}"/>
          </ac:grpSpMkLst>
        </pc:grpChg>
        <pc:picChg chg="add">
          <ac:chgData name="Evan Francen" userId="929f1342-bd65-45e8-b52a-b965fa571370" providerId="ADAL" clId="{7ADC8E2F-57AC-4A98-8FD2-4077E913FED0}" dt="2019-12-02T12:14:27.495" v="229"/>
          <ac:picMkLst>
            <pc:docMk/>
            <pc:sldMk cId="3967173153" sldId="272"/>
            <ac:picMk id="9" creationId="{4961A011-5ADD-4D6C-9750-40AB907F5F86}"/>
          </ac:picMkLst>
        </pc:picChg>
      </pc:sldChg>
      <pc:sldChg chg="addSp">
        <pc:chgData name="Evan Francen" userId="929f1342-bd65-45e8-b52a-b965fa571370" providerId="ADAL" clId="{7ADC8E2F-57AC-4A98-8FD2-4077E913FED0}" dt="2019-12-02T12:14:29.367" v="230"/>
        <pc:sldMkLst>
          <pc:docMk/>
          <pc:sldMk cId="2971339585" sldId="273"/>
        </pc:sldMkLst>
        <pc:grpChg chg="add">
          <ac:chgData name="Evan Francen" userId="929f1342-bd65-45e8-b52a-b965fa571370" providerId="ADAL" clId="{7ADC8E2F-57AC-4A98-8FD2-4077E913FED0}" dt="2019-12-02T12:14:29.367" v="230"/>
          <ac:grpSpMkLst>
            <pc:docMk/>
            <pc:sldMk cId="2971339585" sldId="273"/>
            <ac:grpSpMk id="6" creationId="{5ED43902-08C4-437D-94BC-C5EBEDADFF66}"/>
          </ac:grpSpMkLst>
        </pc:grpChg>
        <pc:picChg chg="add">
          <ac:chgData name="Evan Francen" userId="929f1342-bd65-45e8-b52a-b965fa571370" providerId="ADAL" clId="{7ADC8E2F-57AC-4A98-8FD2-4077E913FED0}" dt="2019-12-02T12:14:29.367" v="230"/>
          <ac:picMkLst>
            <pc:docMk/>
            <pc:sldMk cId="2971339585" sldId="273"/>
            <ac:picMk id="9" creationId="{B53D3A4E-9E77-4AB4-B7BA-198BA21FE9F2}"/>
          </ac:picMkLst>
        </pc:picChg>
      </pc:sldChg>
      <pc:sldChg chg="addSp">
        <pc:chgData name="Evan Francen" userId="929f1342-bd65-45e8-b52a-b965fa571370" providerId="ADAL" clId="{7ADC8E2F-57AC-4A98-8FD2-4077E913FED0}" dt="2019-12-02T12:14:31.304" v="231"/>
        <pc:sldMkLst>
          <pc:docMk/>
          <pc:sldMk cId="694747463" sldId="274"/>
        </pc:sldMkLst>
        <pc:grpChg chg="add">
          <ac:chgData name="Evan Francen" userId="929f1342-bd65-45e8-b52a-b965fa571370" providerId="ADAL" clId="{7ADC8E2F-57AC-4A98-8FD2-4077E913FED0}" dt="2019-12-02T12:14:31.304" v="231"/>
          <ac:grpSpMkLst>
            <pc:docMk/>
            <pc:sldMk cId="694747463" sldId="274"/>
            <ac:grpSpMk id="6" creationId="{565291F8-15A9-4CC2-AC30-B0B7B344E84B}"/>
          </ac:grpSpMkLst>
        </pc:grpChg>
        <pc:picChg chg="add">
          <ac:chgData name="Evan Francen" userId="929f1342-bd65-45e8-b52a-b965fa571370" providerId="ADAL" clId="{7ADC8E2F-57AC-4A98-8FD2-4077E913FED0}" dt="2019-12-02T12:14:31.304" v="231"/>
          <ac:picMkLst>
            <pc:docMk/>
            <pc:sldMk cId="694747463" sldId="274"/>
            <ac:picMk id="9" creationId="{6439C26D-FF91-4D22-B0DB-526F05D64F54}"/>
          </ac:picMkLst>
        </pc:picChg>
      </pc:sldChg>
      <pc:sldChg chg="addSp">
        <pc:chgData name="Evan Francen" userId="929f1342-bd65-45e8-b52a-b965fa571370" providerId="ADAL" clId="{7ADC8E2F-57AC-4A98-8FD2-4077E913FED0}" dt="2019-12-02T12:14:34.966" v="233"/>
        <pc:sldMkLst>
          <pc:docMk/>
          <pc:sldMk cId="1839580835" sldId="275"/>
        </pc:sldMkLst>
        <pc:grpChg chg="add">
          <ac:chgData name="Evan Francen" userId="929f1342-bd65-45e8-b52a-b965fa571370" providerId="ADAL" clId="{7ADC8E2F-57AC-4A98-8FD2-4077E913FED0}" dt="2019-12-02T12:14:34.966" v="233"/>
          <ac:grpSpMkLst>
            <pc:docMk/>
            <pc:sldMk cId="1839580835" sldId="275"/>
            <ac:grpSpMk id="6" creationId="{C54F6BBD-AB74-4D38-A50C-2AF4588FBA48}"/>
          </ac:grpSpMkLst>
        </pc:grpChg>
        <pc:picChg chg="add">
          <ac:chgData name="Evan Francen" userId="929f1342-bd65-45e8-b52a-b965fa571370" providerId="ADAL" clId="{7ADC8E2F-57AC-4A98-8FD2-4077E913FED0}" dt="2019-12-02T12:14:34.966" v="233"/>
          <ac:picMkLst>
            <pc:docMk/>
            <pc:sldMk cId="1839580835" sldId="275"/>
            <ac:picMk id="9" creationId="{428417B7-890B-4817-80C5-80E30CD49B2D}"/>
          </ac:picMkLst>
        </pc:picChg>
      </pc:sldChg>
      <pc:sldChg chg="addSp">
        <pc:chgData name="Evan Francen" userId="929f1342-bd65-45e8-b52a-b965fa571370" providerId="ADAL" clId="{7ADC8E2F-57AC-4A98-8FD2-4077E913FED0}" dt="2019-12-02T12:14:38.927" v="235"/>
        <pc:sldMkLst>
          <pc:docMk/>
          <pc:sldMk cId="274240574" sldId="276"/>
        </pc:sldMkLst>
        <pc:grpChg chg="add">
          <ac:chgData name="Evan Francen" userId="929f1342-bd65-45e8-b52a-b965fa571370" providerId="ADAL" clId="{7ADC8E2F-57AC-4A98-8FD2-4077E913FED0}" dt="2019-12-02T12:14:38.927" v="235"/>
          <ac:grpSpMkLst>
            <pc:docMk/>
            <pc:sldMk cId="274240574" sldId="276"/>
            <ac:grpSpMk id="17" creationId="{CB716479-0C86-4192-9497-92D00EC85DBD}"/>
          </ac:grpSpMkLst>
        </pc:grpChg>
        <pc:picChg chg="add">
          <ac:chgData name="Evan Francen" userId="929f1342-bd65-45e8-b52a-b965fa571370" providerId="ADAL" clId="{7ADC8E2F-57AC-4A98-8FD2-4077E913FED0}" dt="2019-12-02T12:14:38.927" v="235"/>
          <ac:picMkLst>
            <pc:docMk/>
            <pc:sldMk cId="274240574" sldId="276"/>
            <ac:picMk id="20" creationId="{37D7F734-7010-489E-B3C1-73BD97C2678F}"/>
          </ac:picMkLst>
        </pc:picChg>
      </pc:sldChg>
      <pc:sldChg chg="addSp">
        <pc:chgData name="Evan Francen" userId="929f1342-bd65-45e8-b52a-b965fa571370" providerId="ADAL" clId="{7ADC8E2F-57AC-4A98-8FD2-4077E913FED0}" dt="2019-12-02T12:14:33.159" v="232"/>
        <pc:sldMkLst>
          <pc:docMk/>
          <pc:sldMk cId="3085677959" sldId="277"/>
        </pc:sldMkLst>
        <pc:grpChg chg="add">
          <ac:chgData name="Evan Francen" userId="929f1342-bd65-45e8-b52a-b965fa571370" providerId="ADAL" clId="{7ADC8E2F-57AC-4A98-8FD2-4077E913FED0}" dt="2019-12-02T12:14:33.159" v="232"/>
          <ac:grpSpMkLst>
            <pc:docMk/>
            <pc:sldMk cId="3085677959" sldId="277"/>
            <ac:grpSpMk id="6" creationId="{107C0747-3663-42A6-A3C3-91116AB94205}"/>
          </ac:grpSpMkLst>
        </pc:grpChg>
        <pc:picChg chg="add">
          <ac:chgData name="Evan Francen" userId="929f1342-bd65-45e8-b52a-b965fa571370" providerId="ADAL" clId="{7ADC8E2F-57AC-4A98-8FD2-4077E913FED0}" dt="2019-12-02T12:14:33.159" v="232"/>
          <ac:picMkLst>
            <pc:docMk/>
            <pc:sldMk cId="3085677959" sldId="277"/>
            <ac:picMk id="9" creationId="{78632345-9F4D-46CB-BBEA-49259BE7E8EE}"/>
          </ac:picMkLst>
        </pc:picChg>
      </pc:sldChg>
      <pc:sldChg chg="addSp">
        <pc:chgData name="Evan Francen" userId="929f1342-bd65-45e8-b52a-b965fa571370" providerId="ADAL" clId="{7ADC8E2F-57AC-4A98-8FD2-4077E913FED0}" dt="2019-12-02T12:14:37.025" v="234"/>
        <pc:sldMkLst>
          <pc:docMk/>
          <pc:sldMk cId="611849863" sldId="278"/>
        </pc:sldMkLst>
        <pc:grpChg chg="add">
          <ac:chgData name="Evan Francen" userId="929f1342-bd65-45e8-b52a-b965fa571370" providerId="ADAL" clId="{7ADC8E2F-57AC-4A98-8FD2-4077E913FED0}" dt="2019-12-02T12:14:37.025" v="234"/>
          <ac:grpSpMkLst>
            <pc:docMk/>
            <pc:sldMk cId="611849863" sldId="278"/>
            <ac:grpSpMk id="8" creationId="{49809D96-3426-434B-81C1-2D81041E51EF}"/>
          </ac:grpSpMkLst>
        </pc:grpChg>
        <pc:picChg chg="add">
          <ac:chgData name="Evan Francen" userId="929f1342-bd65-45e8-b52a-b965fa571370" providerId="ADAL" clId="{7ADC8E2F-57AC-4A98-8FD2-4077E913FED0}" dt="2019-12-02T12:14:37.025" v="234"/>
          <ac:picMkLst>
            <pc:docMk/>
            <pc:sldMk cId="611849863" sldId="278"/>
            <ac:picMk id="11" creationId="{AEA1A967-5C12-4280-B878-4663806D363E}"/>
          </ac:picMkLst>
        </pc:picChg>
      </pc:sldChg>
      <pc:sldChg chg="addSp">
        <pc:chgData name="Evan Francen" userId="929f1342-bd65-45e8-b52a-b965fa571370" providerId="ADAL" clId="{7ADC8E2F-57AC-4A98-8FD2-4077E913FED0}" dt="2019-12-02T12:14:40.795" v="236"/>
        <pc:sldMkLst>
          <pc:docMk/>
          <pc:sldMk cId="81913698" sldId="281"/>
        </pc:sldMkLst>
        <pc:grpChg chg="add">
          <ac:chgData name="Evan Francen" userId="929f1342-bd65-45e8-b52a-b965fa571370" providerId="ADAL" clId="{7ADC8E2F-57AC-4A98-8FD2-4077E913FED0}" dt="2019-12-02T12:14:40.795" v="236"/>
          <ac:grpSpMkLst>
            <pc:docMk/>
            <pc:sldMk cId="81913698" sldId="281"/>
            <ac:grpSpMk id="7" creationId="{4283DAAD-61BE-4B3D-8807-146C5486B4C5}"/>
          </ac:grpSpMkLst>
        </pc:grpChg>
        <pc:picChg chg="add">
          <ac:chgData name="Evan Francen" userId="929f1342-bd65-45e8-b52a-b965fa571370" providerId="ADAL" clId="{7ADC8E2F-57AC-4A98-8FD2-4077E913FED0}" dt="2019-12-02T12:14:40.795" v="236"/>
          <ac:picMkLst>
            <pc:docMk/>
            <pc:sldMk cId="81913698" sldId="281"/>
            <ac:picMk id="10" creationId="{AEA80CF6-9270-4394-B59D-543EE0481DB7}"/>
          </ac:picMkLst>
        </pc:picChg>
      </pc:sldChg>
      <pc:sldChg chg="addSp">
        <pc:chgData name="Evan Francen" userId="929f1342-bd65-45e8-b52a-b965fa571370" providerId="ADAL" clId="{7ADC8E2F-57AC-4A98-8FD2-4077E913FED0}" dt="2019-12-02T12:14:42.632" v="237"/>
        <pc:sldMkLst>
          <pc:docMk/>
          <pc:sldMk cId="3482192326" sldId="282"/>
        </pc:sldMkLst>
        <pc:grpChg chg="add">
          <ac:chgData name="Evan Francen" userId="929f1342-bd65-45e8-b52a-b965fa571370" providerId="ADAL" clId="{7ADC8E2F-57AC-4A98-8FD2-4077E913FED0}" dt="2019-12-02T12:14:42.632" v="237"/>
          <ac:grpSpMkLst>
            <pc:docMk/>
            <pc:sldMk cId="3482192326" sldId="282"/>
            <ac:grpSpMk id="7" creationId="{45457007-2C3F-488F-BA7D-16253924F3C1}"/>
          </ac:grpSpMkLst>
        </pc:grpChg>
        <pc:picChg chg="add">
          <ac:chgData name="Evan Francen" userId="929f1342-bd65-45e8-b52a-b965fa571370" providerId="ADAL" clId="{7ADC8E2F-57AC-4A98-8FD2-4077E913FED0}" dt="2019-12-02T12:14:42.632" v="237"/>
          <ac:picMkLst>
            <pc:docMk/>
            <pc:sldMk cId="3482192326" sldId="282"/>
            <ac:picMk id="10" creationId="{B649FDC1-6A1F-4C98-84B1-B2AE6F2861FA}"/>
          </ac:picMkLst>
        </pc:picChg>
      </pc:sldChg>
      <pc:sldChg chg="addSp">
        <pc:chgData name="Evan Francen" userId="929f1342-bd65-45e8-b52a-b965fa571370" providerId="ADAL" clId="{7ADC8E2F-57AC-4A98-8FD2-4077E913FED0}" dt="2019-12-02T12:14:44.578" v="238"/>
        <pc:sldMkLst>
          <pc:docMk/>
          <pc:sldMk cId="678675274" sldId="283"/>
        </pc:sldMkLst>
        <pc:grpChg chg="add">
          <ac:chgData name="Evan Francen" userId="929f1342-bd65-45e8-b52a-b965fa571370" providerId="ADAL" clId="{7ADC8E2F-57AC-4A98-8FD2-4077E913FED0}" dt="2019-12-02T12:14:44.578" v="238"/>
          <ac:grpSpMkLst>
            <pc:docMk/>
            <pc:sldMk cId="678675274" sldId="283"/>
            <ac:grpSpMk id="7" creationId="{311BB296-FE65-4B59-8A7D-D7749680F0C2}"/>
          </ac:grpSpMkLst>
        </pc:grpChg>
        <pc:picChg chg="add">
          <ac:chgData name="Evan Francen" userId="929f1342-bd65-45e8-b52a-b965fa571370" providerId="ADAL" clId="{7ADC8E2F-57AC-4A98-8FD2-4077E913FED0}" dt="2019-12-02T12:14:44.578" v="238"/>
          <ac:picMkLst>
            <pc:docMk/>
            <pc:sldMk cId="678675274" sldId="283"/>
            <ac:picMk id="10" creationId="{35FC5556-FE75-4DC3-959C-E2A771003B73}"/>
          </ac:picMkLst>
        </pc:picChg>
      </pc:sldChg>
      <pc:sldChg chg="addSp">
        <pc:chgData name="Evan Francen" userId="929f1342-bd65-45e8-b52a-b965fa571370" providerId="ADAL" clId="{7ADC8E2F-57AC-4A98-8FD2-4077E913FED0}" dt="2019-12-02T12:14:46.416" v="239"/>
        <pc:sldMkLst>
          <pc:docMk/>
          <pc:sldMk cId="1961735472" sldId="284"/>
        </pc:sldMkLst>
        <pc:grpChg chg="add">
          <ac:chgData name="Evan Francen" userId="929f1342-bd65-45e8-b52a-b965fa571370" providerId="ADAL" clId="{7ADC8E2F-57AC-4A98-8FD2-4077E913FED0}" dt="2019-12-02T12:14:46.416" v="239"/>
          <ac:grpSpMkLst>
            <pc:docMk/>
            <pc:sldMk cId="1961735472" sldId="284"/>
            <ac:grpSpMk id="7" creationId="{73724034-C4B3-4C66-88E7-901652F40896}"/>
          </ac:grpSpMkLst>
        </pc:grpChg>
        <pc:picChg chg="add">
          <ac:chgData name="Evan Francen" userId="929f1342-bd65-45e8-b52a-b965fa571370" providerId="ADAL" clId="{7ADC8E2F-57AC-4A98-8FD2-4077E913FED0}" dt="2019-12-02T12:14:46.416" v="239"/>
          <ac:picMkLst>
            <pc:docMk/>
            <pc:sldMk cId="1961735472" sldId="284"/>
            <ac:picMk id="10" creationId="{C6FC01EF-7587-4150-917E-DCD35DE98308}"/>
          </ac:picMkLst>
        </pc:picChg>
      </pc:sldChg>
      <pc:sldChg chg="addSp delSp modSp">
        <pc:chgData name="Evan Francen" userId="929f1342-bd65-45e8-b52a-b965fa571370" providerId="ADAL" clId="{7ADC8E2F-57AC-4A98-8FD2-4077E913FED0}" dt="2019-12-02T12:13:38.390" v="225" actId="113"/>
        <pc:sldMkLst>
          <pc:docMk/>
          <pc:sldMk cId="386385529" sldId="285"/>
        </pc:sldMkLst>
        <pc:spChg chg="mod">
          <ac:chgData name="Evan Francen" userId="929f1342-bd65-45e8-b52a-b965fa571370" providerId="ADAL" clId="{7ADC8E2F-57AC-4A98-8FD2-4077E913FED0}" dt="2019-12-02T12:10:55.027" v="221" actId="113"/>
          <ac:spMkLst>
            <pc:docMk/>
            <pc:sldMk cId="386385529" sldId="285"/>
            <ac:spMk id="4" creationId="{9D781148-19A3-4573-AA94-9C4233CAF3EE}"/>
          </ac:spMkLst>
        </pc:spChg>
        <pc:spChg chg="mod">
          <ac:chgData name="Evan Francen" userId="929f1342-bd65-45e8-b52a-b965fa571370" providerId="ADAL" clId="{7ADC8E2F-57AC-4A98-8FD2-4077E913FED0}" dt="2019-12-02T12:13:38.390" v="225" actId="113"/>
          <ac:spMkLst>
            <pc:docMk/>
            <pc:sldMk cId="386385529" sldId="285"/>
            <ac:spMk id="5" creationId="{B42EF20E-C0EE-4D46-BDED-74723F700A8E}"/>
          </ac:spMkLst>
        </pc:spChg>
        <pc:grpChg chg="add del">
          <ac:chgData name="Evan Francen" userId="929f1342-bd65-45e8-b52a-b965fa571370" providerId="ADAL" clId="{7ADC8E2F-57AC-4A98-8FD2-4077E913FED0}" dt="2019-12-02T12:07:19.983" v="16" actId="165"/>
          <ac:grpSpMkLst>
            <pc:docMk/>
            <pc:sldMk cId="386385529" sldId="285"/>
            <ac:grpSpMk id="7" creationId="{3E056E5C-023B-49D9-B902-A7F9BAEDC700}"/>
          </ac:grpSpMkLst>
        </pc:grpChg>
        <pc:picChg chg="mod topLvl">
          <ac:chgData name="Evan Francen" userId="929f1342-bd65-45e8-b52a-b965fa571370" providerId="ADAL" clId="{7ADC8E2F-57AC-4A98-8FD2-4077E913FED0}" dt="2019-12-02T12:08:06.991" v="76" actId="1035"/>
          <ac:picMkLst>
            <pc:docMk/>
            <pc:sldMk cId="386385529" sldId="285"/>
            <ac:picMk id="8" creationId="{E43FCEE1-1EAA-4A46-AE20-FD824A0902CC}"/>
          </ac:picMkLst>
        </pc:picChg>
        <pc:picChg chg="del mod topLvl">
          <ac:chgData name="Evan Francen" userId="929f1342-bd65-45e8-b52a-b965fa571370" providerId="ADAL" clId="{7ADC8E2F-57AC-4A98-8FD2-4077E913FED0}" dt="2019-12-02T12:07:59.327" v="32" actId="478"/>
          <ac:picMkLst>
            <pc:docMk/>
            <pc:sldMk cId="386385529" sldId="285"/>
            <ac:picMk id="9" creationId="{734FE375-2733-4F6D-A685-FB866DC3B9A5}"/>
          </ac:picMkLst>
        </pc:picChg>
        <pc:picChg chg="add mod">
          <ac:chgData name="Evan Francen" userId="929f1342-bd65-45e8-b52a-b965fa571370" providerId="ADAL" clId="{7ADC8E2F-57AC-4A98-8FD2-4077E913FED0}" dt="2019-12-02T12:08:06.991" v="76" actId="1035"/>
          <ac:picMkLst>
            <pc:docMk/>
            <pc:sldMk cId="386385529" sldId="285"/>
            <ac:picMk id="1026" creationId="{B8F38501-50D4-4874-8A05-3D5D5BE55C3D}"/>
          </ac:picMkLst>
        </pc:picChg>
      </pc:sldChg>
      <pc:sldChg chg="addSp modSp modAnim">
        <pc:chgData name="Evan Francen" userId="929f1342-bd65-45e8-b52a-b965fa571370" providerId="ADAL" clId="{7ADC8E2F-57AC-4A98-8FD2-4077E913FED0}" dt="2019-12-02T12:14:14.993" v="226"/>
        <pc:sldMkLst>
          <pc:docMk/>
          <pc:sldMk cId="1751437314" sldId="286"/>
        </pc:sldMkLst>
        <pc:spChg chg="mod">
          <ac:chgData name="Evan Francen" userId="929f1342-bd65-45e8-b52a-b965fa571370" providerId="ADAL" clId="{7ADC8E2F-57AC-4A98-8FD2-4077E913FED0}" dt="2019-12-02T12:10:46.772" v="219" actId="113"/>
          <ac:spMkLst>
            <pc:docMk/>
            <pc:sldMk cId="1751437314" sldId="286"/>
            <ac:spMk id="2" creationId="{9A746331-A2AC-44FB-8614-C550490A141B}"/>
          </ac:spMkLst>
        </pc:spChg>
        <pc:spChg chg="mod">
          <ac:chgData name="Evan Francen" userId="929f1342-bd65-45e8-b52a-b965fa571370" providerId="ADAL" clId="{7ADC8E2F-57AC-4A98-8FD2-4077E913FED0}" dt="2019-12-02T12:10:33.809" v="217" actId="113"/>
          <ac:spMkLst>
            <pc:docMk/>
            <pc:sldMk cId="1751437314" sldId="286"/>
            <ac:spMk id="3" creationId="{537D2D32-55F5-4DC5-9284-3475E3904A50}"/>
          </ac:spMkLst>
        </pc:spChg>
        <pc:spChg chg="add mod">
          <ac:chgData name="Evan Francen" userId="929f1342-bd65-45e8-b52a-b965fa571370" providerId="ADAL" clId="{7ADC8E2F-57AC-4A98-8FD2-4077E913FED0}" dt="2019-12-02T12:10:31.557" v="216" actId="1076"/>
          <ac:spMkLst>
            <pc:docMk/>
            <pc:sldMk cId="1751437314" sldId="286"/>
            <ac:spMk id="8" creationId="{688884EF-5DBD-4D3F-A531-8E0211D6FB1C}"/>
          </ac:spMkLst>
        </pc:spChg>
        <pc:grpChg chg="add">
          <ac:chgData name="Evan Francen" userId="929f1342-bd65-45e8-b52a-b965fa571370" providerId="ADAL" clId="{7ADC8E2F-57AC-4A98-8FD2-4077E913FED0}" dt="2019-12-02T12:08:12.108" v="77"/>
          <ac:grpSpMkLst>
            <pc:docMk/>
            <pc:sldMk cId="1751437314" sldId="286"/>
            <ac:grpSpMk id="4" creationId="{F32529F7-C59B-4084-97ED-D15021577FE6}"/>
          </ac:grpSpMkLst>
        </pc:grpChg>
        <pc:picChg chg="add mod">
          <ac:chgData name="Evan Francen" userId="929f1342-bd65-45e8-b52a-b965fa571370" providerId="ADAL" clId="{7ADC8E2F-57AC-4A98-8FD2-4077E913FED0}" dt="2019-12-02T12:08:45.063" v="88" actId="1076"/>
          <ac:picMkLst>
            <pc:docMk/>
            <pc:sldMk cId="1751437314" sldId="286"/>
            <ac:picMk id="7" creationId="{6AD139A1-98CB-44EB-AE11-33E5E9816D9E}"/>
          </ac:picMkLst>
        </pc:picChg>
      </pc:sldChg>
      <pc:sldChg chg="addSp delSp modSp delAnim modAnim">
        <pc:chgData name="Evan Francen" userId="929f1342-bd65-45e8-b52a-b965fa571370" providerId="ADAL" clId="{7ADC8E2F-57AC-4A98-8FD2-4077E913FED0}" dt="2019-12-02T12:26:21.908" v="255"/>
        <pc:sldMkLst>
          <pc:docMk/>
          <pc:sldMk cId="2676222612" sldId="287"/>
        </pc:sldMkLst>
        <pc:spChg chg="del">
          <ac:chgData name="Evan Francen" userId="929f1342-bd65-45e8-b52a-b965fa571370" providerId="ADAL" clId="{7ADC8E2F-57AC-4A98-8FD2-4077E913FED0}" dt="2019-12-02T12:24:54.272" v="242" actId="478"/>
          <ac:spMkLst>
            <pc:docMk/>
            <pc:sldMk cId="2676222612" sldId="287"/>
            <ac:spMk id="13" creationId="{59FA4E37-442F-4A93-811A-04532388C555}"/>
          </ac:spMkLst>
        </pc:spChg>
        <pc:spChg chg="del">
          <ac:chgData name="Evan Francen" userId="929f1342-bd65-45e8-b52a-b965fa571370" providerId="ADAL" clId="{7ADC8E2F-57AC-4A98-8FD2-4077E913FED0}" dt="2019-12-02T12:24:56.683" v="243" actId="478"/>
          <ac:spMkLst>
            <pc:docMk/>
            <pc:sldMk cId="2676222612" sldId="287"/>
            <ac:spMk id="14" creationId="{D85E8DC3-C952-4087-AFE9-FFEF8C96DDA4}"/>
          </ac:spMkLst>
        </pc:spChg>
        <pc:spChg chg="del">
          <ac:chgData name="Evan Francen" userId="929f1342-bd65-45e8-b52a-b965fa571370" providerId="ADAL" clId="{7ADC8E2F-57AC-4A98-8FD2-4077E913FED0}" dt="2019-12-02T12:25:02.980" v="245" actId="478"/>
          <ac:spMkLst>
            <pc:docMk/>
            <pc:sldMk cId="2676222612" sldId="287"/>
            <ac:spMk id="18" creationId="{861F3B56-2881-4640-A34A-D295FDE13AB4}"/>
          </ac:spMkLst>
        </pc:spChg>
        <pc:grpChg chg="del">
          <ac:chgData name="Evan Francen" userId="929f1342-bd65-45e8-b52a-b965fa571370" providerId="ADAL" clId="{7ADC8E2F-57AC-4A98-8FD2-4077E913FED0}" dt="2019-12-02T12:24:59.510" v="244" actId="478"/>
          <ac:grpSpMkLst>
            <pc:docMk/>
            <pc:sldMk cId="2676222612" sldId="287"/>
            <ac:grpSpMk id="17" creationId="{F87B251C-9F9E-402D-A6AF-BA52E4F9BC8D}"/>
          </ac:grpSpMkLst>
        </pc:grpChg>
        <pc:grpChg chg="add">
          <ac:chgData name="Evan Francen" userId="929f1342-bd65-45e8-b52a-b965fa571370" providerId="ADAL" clId="{7ADC8E2F-57AC-4A98-8FD2-4077E913FED0}" dt="2019-12-02T12:14:48.351" v="240"/>
          <ac:grpSpMkLst>
            <pc:docMk/>
            <pc:sldMk cId="2676222612" sldId="287"/>
            <ac:grpSpMk id="19" creationId="{2C26BF76-E901-4924-B18F-34F13F07E058}"/>
          </ac:grpSpMkLst>
        </pc:grpChg>
        <pc:picChg chg="add">
          <ac:chgData name="Evan Francen" userId="929f1342-bd65-45e8-b52a-b965fa571370" providerId="ADAL" clId="{7ADC8E2F-57AC-4A98-8FD2-4077E913FED0}" dt="2019-12-02T12:14:48.351" v="240"/>
          <ac:picMkLst>
            <pc:docMk/>
            <pc:sldMk cId="2676222612" sldId="287"/>
            <ac:picMk id="22" creationId="{A321AA0D-2FA9-460C-BD3A-6AE36CF43C1D}"/>
          </ac:picMkLst>
        </pc:picChg>
        <pc:picChg chg="add mod">
          <ac:chgData name="Evan Francen" userId="929f1342-bd65-45e8-b52a-b965fa571370" providerId="ADAL" clId="{7ADC8E2F-57AC-4A98-8FD2-4077E913FED0}" dt="2019-12-02T12:25:11.749" v="248" actId="1076"/>
          <ac:picMkLst>
            <pc:docMk/>
            <pc:sldMk cId="2676222612" sldId="287"/>
            <ac:picMk id="23" creationId="{A409F7D9-BC4A-4362-B641-7C97B137FE5F}"/>
          </ac:picMkLst>
        </pc:picChg>
        <pc:picChg chg="add mod">
          <ac:chgData name="Evan Francen" userId="929f1342-bd65-45e8-b52a-b965fa571370" providerId="ADAL" clId="{7ADC8E2F-57AC-4A98-8FD2-4077E913FED0}" dt="2019-12-02T12:25:59.873" v="253" actId="1076"/>
          <ac:picMkLst>
            <pc:docMk/>
            <pc:sldMk cId="2676222612" sldId="287"/>
            <ac:picMk id="24" creationId="{22295445-C0FC-4A57-8105-8FF32199C48F}"/>
          </ac:picMkLst>
        </pc:picChg>
      </pc:sldChg>
      <pc:sldChg chg="add modAnim">
        <pc:chgData name="Evan Francen" userId="929f1342-bd65-45e8-b52a-b965fa571370" providerId="ADAL" clId="{7ADC8E2F-57AC-4A98-8FD2-4077E913FED0}" dt="2019-12-02T12:27:49.970" v="266"/>
        <pc:sldMkLst>
          <pc:docMk/>
          <pc:sldMk cId="1738928638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77475-45F8-4F3C-8D7B-EC7EDE81F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FD347-9312-47ED-B432-FA547AC73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0238A-71CC-4A1E-B849-99E1F341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AF06-32A9-48C1-8AE2-DAF13820CC5B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E536B-356B-4E23-8785-22792ADD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74B89-790E-4411-A8E5-AE8D7C00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DF4-3E48-417D-B4C9-87918069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2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3A8C-F56D-4069-8724-FE0C4BF2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56FCB-E2BF-42C6-BB18-C7F4B4B7D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60106-87E7-4F1D-A069-86075D25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AF06-32A9-48C1-8AE2-DAF13820CC5B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FE4B9-0E9F-4003-87BC-EBE1E13D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23223-72AE-443F-AD5E-2236F8A4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DF4-3E48-417D-B4C9-87918069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1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6F6A7-21BD-4F59-911E-90AE62F7A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C4B92-9FBF-4999-B1BF-DC363845D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10451-F67A-47FC-A216-F20E108C3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AF06-32A9-48C1-8AE2-DAF13820CC5B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5798-A8BA-4A0E-B737-72C7932D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C9331-86AF-426D-A8F1-33C3A2D9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DF4-3E48-417D-B4C9-87918069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D003-67C1-4A22-93D7-4DD0D15D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9992E-2818-49F5-9158-F16B4B53A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57707-6BCD-455F-A35F-A9E0B42F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AF06-32A9-48C1-8AE2-DAF13820CC5B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C1C84-B5E5-41BD-BE5D-7A6E5252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189DC-7E60-42E7-889F-1247452C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DF4-3E48-417D-B4C9-87918069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6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FD95-755B-46E1-B482-EF08DB7B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1B971-5A44-4A6F-98F1-1222A9DBF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9C8E9-326E-4A28-A10C-572B2E01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AF06-32A9-48C1-8AE2-DAF13820CC5B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83490-7C04-4CEF-8353-8BC0C4FC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9A01E-D8DD-4874-92D2-44BC25B8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DF4-3E48-417D-B4C9-87918069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4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F18D-75AC-4A90-8167-807B9031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C09F7-5F3C-4A26-AA13-E9D964084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0892F-4BBF-4F47-921F-49E92431A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4A1D7-CB74-4606-9A0F-4D919560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AF06-32A9-48C1-8AE2-DAF13820CC5B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BA438-DCCA-420B-9079-5C484EEF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DAB06-8720-4D84-8764-15862B84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DF4-3E48-417D-B4C9-87918069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5269-2ACC-4F1D-AB8D-ABC4955C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5DC37-3534-4D6D-BB5E-1B43AAA54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D1147-4018-4105-9739-E112787AC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986A5-2B51-4FDE-AF47-80420C6A2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0E217-1E73-447F-A794-924A3A7A7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57B4C-9900-40AB-B479-5DBC36E4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AF06-32A9-48C1-8AE2-DAF13820CC5B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F4184D-87C2-4E3A-BB45-7596A394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FEEA6A-5792-4F43-8C45-8F11F0A4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DF4-3E48-417D-B4C9-87918069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8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31A4-8A32-46E0-84E2-21C21357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7F936-837B-4753-88C1-901E9F336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AF06-32A9-48C1-8AE2-DAF13820CC5B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54693-E0F1-4ED0-9BA1-F4E242FD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B5A61-67CC-4535-B77D-9E650118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DF4-3E48-417D-B4C9-87918069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FB77D9-1972-4B22-ADEB-DB0AFC5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AF06-32A9-48C1-8AE2-DAF13820CC5B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62FC8-1EA0-4E8B-B074-EF8D9C76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97C37-0908-4B14-83D3-6C48D843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DF4-3E48-417D-B4C9-87918069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7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C2AA-CC4F-4B45-A89A-6613353B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22E0F-5F68-4D00-8077-E406E01A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1FB1C-D176-40A8-BF6A-075103292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D1E30-2C0D-4C43-8DA4-B5AC0477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AF06-32A9-48C1-8AE2-DAF13820CC5B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6FF2C-B182-42D1-9CB7-B0223A9B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5E556-7551-42A3-AA2D-181F0C2D3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DF4-3E48-417D-B4C9-87918069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3200-031C-4D08-82AD-8F1A7559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96B1CA-9B2C-4D91-865D-EF7521EB3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D084E-C5C7-40E1-A4B9-6169D0DA7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D5148-D474-4E1E-A33B-5CA209DB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AF06-32A9-48C1-8AE2-DAF13820CC5B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A797C-79FF-44B7-B811-01C48014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2461C-AA2F-4FFF-954C-93F8216A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DF4-3E48-417D-B4C9-87918069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3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55D58-D9D0-4C2D-8EE1-8E444DE3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A5612-3F8B-4877-B88F-9C02504C8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FCA0B-B644-495E-9EC5-FB64B2AA4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2AF06-32A9-48C1-8AE2-DAF13820CC5B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117AE-E4E9-4225-919E-642C359D1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F1AA6-36D7-4BDE-836C-346DC172C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5FDF4-3E48-417D-B4C9-87918069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0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781148-19A3-4573-AA94-9C4233CAF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WANTED – People committed to solving our information security language problem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42EF20E-C0EE-4D46-BDED-74723F700A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Evan Francen, CEO and Co-Founder</a:t>
            </a:r>
          </a:p>
          <a:p>
            <a:r>
              <a:rPr lang="en-US" b="1" dirty="0">
                <a:solidFill>
                  <a:srgbClr val="00529E"/>
                </a:solidFill>
              </a:rPr>
              <a:t>SecurityStudio</a:t>
            </a:r>
            <a:r>
              <a:rPr lang="en-US" dirty="0"/>
              <a:t> and </a:t>
            </a:r>
            <a:r>
              <a:rPr lang="en-US" b="1" dirty="0">
                <a:solidFill>
                  <a:srgbClr val="F99D2A"/>
                </a:solidFill>
              </a:rPr>
              <a:t>FRSecure</a:t>
            </a:r>
          </a:p>
        </p:txBody>
      </p:sp>
      <p:pic>
        <p:nvPicPr>
          <p:cNvPr id="1026" name="Picture 2" descr="GTS Educational Events">
            <a:extLst>
              <a:ext uri="{FF2B5EF4-FFF2-40B4-BE49-F238E27FC236}">
                <a16:creationId xmlns:a16="http://schemas.microsoft.com/office/drawing/2014/main" id="{B8F38501-50D4-4874-8A05-3D5D5BE55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94" y="5890447"/>
            <a:ext cx="151760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3FCEE1-1EAA-4A46-AE20-FD824A090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718" y="5341807"/>
            <a:ext cx="325056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A3546F-1497-4498-A54B-C8F925A124E6}"/>
              </a:ext>
            </a:extLst>
          </p:cNvPr>
          <p:cNvGraphicFramePr>
            <a:graphicFrameLocks noGrp="1"/>
          </p:cNvGraphicFramePr>
          <p:nvPr/>
        </p:nvGraphicFramePr>
        <p:xfrm>
          <a:off x="10133815" y="2074332"/>
          <a:ext cx="1845559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559">
                  <a:extLst>
                    <a:ext uri="{9D8B030D-6E8A-4147-A177-3AD203B41FA5}">
                      <a16:colId xmlns:a16="http://schemas.microsoft.com/office/drawing/2014/main" val="386289049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&gt;780 (Excellent)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608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660 – 779 (Good)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2435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600 – 659 (Fair)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4976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500 – 599 (Poor)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1854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&lt; 500 (Very Poor)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897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E33B6E0-AC33-4337-B25F-E77A9B5D2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07" y="0"/>
            <a:ext cx="6017186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4A5F90-5806-4BA3-BC37-3B0CA614D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640681"/>
              </p:ext>
            </p:extLst>
          </p:nvPr>
        </p:nvGraphicFramePr>
        <p:xfrm>
          <a:off x="1241848" y="2074331"/>
          <a:ext cx="1845559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559">
                  <a:extLst>
                    <a:ext uri="{9D8B030D-6E8A-4147-A177-3AD203B41FA5}">
                      <a16:colId xmlns:a16="http://schemas.microsoft.com/office/drawing/2014/main" val="386289049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&gt;780 (Excellent)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608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660 – 779 (Good)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2435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600 – 659 (Fair)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4976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500 – 599 (Poor)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1854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&lt; 500 (Very Poor)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8974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E86743-B385-4BAD-A511-2A7FF24B5134}"/>
              </a:ext>
            </a:extLst>
          </p:cNvPr>
          <p:cNvSpPr/>
          <p:nvPr/>
        </p:nvSpPr>
        <p:spPr>
          <a:xfrm>
            <a:off x="1489435" y="2688403"/>
            <a:ext cx="1350385" cy="1481190"/>
          </a:xfrm>
          <a:prstGeom prst="roundRect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/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809D96-3426-434B-81C1-2D81041E51EF}"/>
              </a:ext>
            </a:extLst>
          </p:cNvPr>
          <p:cNvGrpSpPr/>
          <p:nvPr/>
        </p:nvGrpSpPr>
        <p:grpSpPr>
          <a:xfrm>
            <a:off x="10820400" y="5913192"/>
            <a:ext cx="1371600" cy="944808"/>
            <a:chOff x="10024971" y="5778937"/>
            <a:chExt cx="1371600" cy="9448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5F61FB-C3A3-4A4B-9FCC-2489B3D3B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971" y="6492242"/>
              <a:ext cx="1371600" cy="231503"/>
            </a:xfrm>
            <a:prstGeom prst="rect">
              <a:avLst/>
            </a:prstGeom>
          </p:spPr>
        </p:pic>
        <p:pic>
          <p:nvPicPr>
            <p:cNvPr id="10" name="Picture 4" descr="Image result for america">
              <a:extLst>
                <a:ext uri="{FF2B5EF4-FFF2-40B4-BE49-F238E27FC236}">
                  <a16:creationId xmlns:a16="http://schemas.microsoft.com/office/drawing/2014/main" id="{183452BD-30AB-4F53-989D-786030E8C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71" y="5778937"/>
              <a:ext cx="1371600" cy="71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GTS Educational Events">
            <a:extLst>
              <a:ext uri="{FF2B5EF4-FFF2-40B4-BE49-F238E27FC236}">
                <a16:creationId xmlns:a16="http://schemas.microsoft.com/office/drawing/2014/main" id="{AEA1A967-5C12-4280-B878-4663806D3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0"/>
            <a:ext cx="177054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4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A3546F-1497-4498-A54B-C8F925A12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69218"/>
              </p:ext>
            </p:extLst>
          </p:nvPr>
        </p:nvGraphicFramePr>
        <p:xfrm>
          <a:off x="10133815" y="2074332"/>
          <a:ext cx="1845559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559">
                  <a:extLst>
                    <a:ext uri="{9D8B030D-6E8A-4147-A177-3AD203B41FA5}">
                      <a16:colId xmlns:a16="http://schemas.microsoft.com/office/drawing/2014/main" val="386289049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&gt;780 (Excellent)</a:t>
                      </a:r>
                    </a:p>
                  </a:txBody>
                  <a:tcPr anchor="ctr">
                    <a:solidFill>
                      <a:schemeClr val="accent6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608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660 – 779 (Good)</a:t>
                      </a:r>
                    </a:p>
                  </a:txBody>
                  <a:tcPr anchor="ctr">
                    <a:solidFill>
                      <a:srgbClr val="5B9B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2435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600 – 659 (Fair)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4976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500 – 599 (Poor)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1854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&lt; 500 (Very Poor)</a:t>
                      </a:r>
                    </a:p>
                  </a:txBody>
                  <a:tcPr anchor="ctr">
                    <a:solidFill>
                      <a:srgbClr val="C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897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3194081-96E3-4BB4-8564-6FB3A9EF1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07" y="0"/>
            <a:ext cx="6017186" cy="68580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72ACD61-F02D-4FE5-B66C-8117E09DC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472238"/>
              </p:ext>
            </p:extLst>
          </p:nvPr>
        </p:nvGraphicFramePr>
        <p:xfrm>
          <a:off x="1241848" y="2074331"/>
          <a:ext cx="1845559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559">
                  <a:extLst>
                    <a:ext uri="{9D8B030D-6E8A-4147-A177-3AD203B41FA5}">
                      <a16:colId xmlns:a16="http://schemas.microsoft.com/office/drawing/2014/main" val="386289049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&gt;780 (Excellent)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608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660 – 779 (Good)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2435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600 – 659 (Fair)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4976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500 – 599 (Poor)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1854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497 (Very Poor)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8974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CB716479-0C86-4192-9497-92D00EC85DBD}"/>
              </a:ext>
            </a:extLst>
          </p:cNvPr>
          <p:cNvGrpSpPr/>
          <p:nvPr/>
        </p:nvGrpSpPr>
        <p:grpSpPr>
          <a:xfrm>
            <a:off x="10820400" y="5913192"/>
            <a:ext cx="1371600" cy="944808"/>
            <a:chOff x="10024971" y="5778937"/>
            <a:chExt cx="1371600" cy="94480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FB31D4-0254-452C-884F-48FFD3BF2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971" y="6492242"/>
              <a:ext cx="1371600" cy="231503"/>
            </a:xfrm>
            <a:prstGeom prst="rect">
              <a:avLst/>
            </a:prstGeom>
          </p:spPr>
        </p:pic>
        <p:pic>
          <p:nvPicPr>
            <p:cNvPr id="19" name="Picture 4" descr="Image result for america">
              <a:extLst>
                <a:ext uri="{FF2B5EF4-FFF2-40B4-BE49-F238E27FC236}">
                  <a16:creationId xmlns:a16="http://schemas.microsoft.com/office/drawing/2014/main" id="{21D3903C-47D5-430E-B068-556760CC6D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71" y="5778937"/>
              <a:ext cx="1371600" cy="71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2" descr="GTS Educational Events">
            <a:extLst>
              <a:ext uri="{FF2B5EF4-FFF2-40B4-BE49-F238E27FC236}">
                <a16:creationId xmlns:a16="http://schemas.microsoft.com/office/drawing/2014/main" id="{37D7F734-7010-489E-B3C1-73BD97C26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0"/>
            <a:ext cx="177054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40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A3546F-1497-4498-A54B-C8F925A124E6}"/>
              </a:ext>
            </a:extLst>
          </p:cNvPr>
          <p:cNvGraphicFramePr>
            <a:graphicFrameLocks noGrp="1"/>
          </p:cNvGraphicFramePr>
          <p:nvPr/>
        </p:nvGraphicFramePr>
        <p:xfrm>
          <a:off x="10133815" y="2074332"/>
          <a:ext cx="1845559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559">
                  <a:extLst>
                    <a:ext uri="{9D8B030D-6E8A-4147-A177-3AD203B41FA5}">
                      <a16:colId xmlns:a16="http://schemas.microsoft.com/office/drawing/2014/main" val="386289049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&gt;780 (Excellent)</a:t>
                      </a:r>
                    </a:p>
                  </a:txBody>
                  <a:tcPr anchor="ctr">
                    <a:solidFill>
                      <a:schemeClr val="accent6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608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660 – 779 (Good)</a:t>
                      </a:r>
                    </a:p>
                  </a:txBody>
                  <a:tcPr anchor="ctr">
                    <a:solidFill>
                      <a:srgbClr val="5B9B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2435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600 – 659 (Fair)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4976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500 – 599 (Poor)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1854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&lt; 500 (Very Poor)</a:t>
                      </a:r>
                    </a:p>
                  </a:txBody>
                  <a:tcPr anchor="ctr">
                    <a:solidFill>
                      <a:srgbClr val="C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897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72ACD61-F02D-4FE5-B66C-8117E09DC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478415"/>
              </p:ext>
            </p:extLst>
          </p:nvPr>
        </p:nvGraphicFramePr>
        <p:xfrm>
          <a:off x="1241848" y="2074331"/>
          <a:ext cx="1845559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559">
                  <a:extLst>
                    <a:ext uri="{9D8B030D-6E8A-4147-A177-3AD203B41FA5}">
                      <a16:colId xmlns:a16="http://schemas.microsoft.com/office/drawing/2014/main" val="386289049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&gt;780 (Excellent)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608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660 – 779 (Good)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2435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600 – 659 (Fair)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4976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553 (Poor)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1854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497 (Very Poor)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897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EDAA734-FB76-4D56-B88E-1828AE48D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07" y="0"/>
            <a:ext cx="601718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283DAAD-61BE-4B3D-8807-146C5486B4C5}"/>
              </a:ext>
            </a:extLst>
          </p:cNvPr>
          <p:cNvGrpSpPr/>
          <p:nvPr/>
        </p:nvGrpSpPr>
        <p:grpSpPr>
          <a:xfrm>
            <a:off x="10820400" y="5913192"/>
            <a:ext cx="1371600" cy="944808"/>
            <a:chOff x="10024971" y="5778937"/>
            <a:chExt cx="1371600" cy="9448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86F103-6DC0-45E6-82B4-6D244CFF3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971" y="6492242"/>
              <a:ext cx="1371600" cy="231503"/>
            </a:xfrm>
            <a:prstGeom prst="rect">
              <a:avLst/>
            </a:prstGeom>
          </p:spPr>
        </p:pic>
        <p:pic>
          <p:nvPicPr>
            <p:cNvPr id="9" name="Picture 4" descr="Image result for america">
              <a:extLst>
                <a:ext uri="{FF2B5EF4-FFF2-40B4-BE49-F238E27FC236}">
                  <a16:creationId xmlns:a16="http://schemas.microsoft.com/office/drawing/2014/main" id="{CC65E396-556E-4D73-8039-E22C85FEA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71" y="5778937"/>
              <a:ext cx="1371600" cy="71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GTS Educational Events">
            <a:extLst>
              <a:ext uri="{FF2B5EF4-FFF2-40B4-BE49-F238E27FC236}">
                <a16:creationId xmlns:a16="http://schemas.microsoft.com/office/drawing/2014/main" id="{AEA80CF6-9270-4394-B59D-543EE0481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0"/>
            <a:ext cx="177054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A3546F-1497-4498-A54B-C8F925A124E6}"/>
              </a:ext>
            </a:extLst>
          </p:cNvPr>
          <p:cNvGraphicFramePr>
            <a:graphicFrameLocks noGrp="1"/>
          </p:cNvGraphicFramePr>
          <p:nvPr/>
        </p:nvGraphicFramePr>
        <p:xfrm>
          <a:off x="10133815" y="2074332"/>
          <a:ext cx="1845559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559">
                  <a:extLst>
                    <a:ext uri="{9D8B030D-6E8A-4147-A177-3AD203B41FA5}">
                      <a16:colId xmlns:a16="http://schemas.microsoft.com/office/drawing/2014/main" val="386289049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&gt;780 (Excellent)</a:t>
                      </a:r>
                    </a:p>
                  </a:txBody>
                  <a:tcPr anchor="ctr">
                    <a:solidFill>
                      <a:schemeClr val="accent6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608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660 – 779 (Good)</a:t>
                      </a:r>
                    </a:p>
                  </a:txBody>
                  <a:tcPr anchor="ctr">
                    <a:solidFill>
                      <a:srgbClr val="5B9B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2435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600 – 659 (Fair)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4976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500 – 599 (Poor)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1854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&lt; 500 (Very Poor)</a:t>
                      </a:r>
                    </a:p>
                  </a:txBody>
                  <a:tcPr anchor="ctr">
                    <a:solidFill>
                      <a:srgbClr val="C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897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72ACD61-F02D-4FE5-B66C-8117E09DC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509853"/>
              </p:ext>
            </p:extLst>
          </p:nvPr>
        </p:nvGraphicFramePr>
        <p:xfrm>
          <a:off x="1241848" y="2074331"/>
          <a:ext cx="1845559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559">
                  <a:extLst>
                    <a:ext uri="{9D8B030D-6E8A-4147-A177-3AD203B41FA5}">
                      <a16:colId xmlns:a16="http://schemas.microsoft.com/office/drawing/2014/main" val="386289049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&gt;780 (Excellent)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608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660 – 779 (Good)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2435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637 (Fair)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4976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553 (Poor)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1854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497 (Very Poor)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897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9C23126-0375-4739-B6A7-EFEFEF252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07" y="0"/>
            <a:ext cx="601718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5457007-2C3F-488F-BA7D-16253924F3C1}"/>
              </a:ext>
            </a:extLst>
          </p:cNvPr>
          <p:cNvGrpSpPr/>
          <p:nvPr/>
        </p:nvGrpSpPr>
        <p:grpSpPr>
          <a:xfrm>
            <a:off x="10820400" y="5913192"/>
            <a:ext cx="1371600" cy="944808"/>
            <a:chOff x="10024971" y="5778937"/>
            <a:chExt cx="1371600" cy="9448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F0CE8B-2C2E-4F44-B3AD-3F2302B83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971" y="6492242"/>
              <a:ext cx="1371600" cy="231503"/>
            </a:xfrm>
            <a:prstGeom prst="rect">
              <a:avLst/>
            </a:prstGeom>
          </p:spPr>
        </p:pic>
        <p:pic>
          <p:nvPicPr>
            <p:cNvPr id="9" name="Picture 4" descr="Image result for america">
              <a:extLst>
                <a:ext uri="{FF2B5EF4-FFF2-40B4-BE49-F238E27FC236}">
                  <a16:creationId xmlns:a16="http://schemas.microsoft.com/office/drawing/2014/main" id="{2571E0AC-29D3-4667-A79A-78E74827D3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71" y="5778937"/>
              <a:ext cx="1371600" cy="71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GTS Educational Events">
            <a:extLst>
              <a:ext uri="{FF2B5EF4-FFF2-40B4-BE49-F238E27FC236}">
                <a16:creationId xmlns:a16="http://schemas.microsoft.com/office/drawing/2014/main" id="{B649FDC1-6A1F-4C98-84B1-B2AE6F28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0"/>
            <a:ext cx="177054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92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A3546F-1497-4498-A54B-C8F925A124E6}"/>
              </a:ext>
            </a:extLst>
          </p:cNvPr>
          <p:cNvGraphicFramePr>
            <a:graphicFrameLocks noGrp="1"/>
          </p:cNvGraphicFramePr>
          <p:nvPr/>
        </p:nvGraphicFramePr>
        <p:xfrm>
          <a:off x="10133815" y="2074332"/>
          <a:ext cx="1845559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559">
                  <a:extLst>
                    <a:ext uri="{9D8B030D-6E8A-4147-A177-3AD203B41FA5}">
                      <a16:colId xmlns:a16="http://schemas.microsoft.com/office/drawing/2014/main" val="386289049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&gt;780 (Excellent)</a:t>
                      </a:r>
                    </a:p>
                  </a:txBody>
                  <a:tcPr anchor="ctr">
                    <a:solidFill>
                      <a:schemeClr val="accent6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608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660 – 779 (Good)</a:t>
                      </a:r>
                    </a:p>
                  </a:txBody>
                  <a:tcPr anchor="ctr">
                    <a:solidFill>
                      <a:srgbClr val="5B9B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2435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600 – 659 (Fair)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4976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500 – 599 (Poor)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1854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&lt; 500 (Very Poor)</a:t>
                      </a:r>
                    </a:p>
                  </a:txBody>
                  <a:tcPr anchor="ctr">
                    <a:solidFill>
                      <a:srgbClr val="C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897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72ACD61-F02D-4FE5-B66C-8117E09DC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693516"/>
              </p:ext>
            </p:extLst>
          </p:nvPr>
        </p:nvGraphicFramePr>
        <p:xfrm>
          <a:off x="1241848" y="2074331"/>
          <a:ext cx="1845559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559">
                  <a:extLst>
                    <a:ext uri="{9D8B030D-6E8A-4147-A177-3AD203B41FA5}">
                      <a16:colId xmlns:a16="http://schemas.microsoft.com/office/drawing/2014/main" val="386289049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&gt;780 (Excellent)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608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662 (Good)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2435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637 (Fair)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4976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553 (Poor)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1854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497 (Very Poor)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897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071C006-C73B-4D37-AE91-A5DB23573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07" y="0"/>
            <a:ext cx="601718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1BB296-FE65-4B59-8A7D-D7749680F0C2}"/>
              </a:ext>
            </a:extLst>
          </p:cNvPr>
          <p:cNvGrpSpPr/>
          <p:nvPr/>
        </p:nvGrpSpPr>
        <p:grpSpPr>
          <a:xfrm>
            <a:off x="10820400" y="5913192"/>
            <a:ext cx="1371600" cy="944808"/>
            <a:chOff x="10024971" y="5778937"/>
            <a:chExt cx="1371600" cy="9448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B08A38-C615-44A5-9079-AB4FA49B5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971" y="6492242"/>
              <a:ext cx="1371600" cy="231503"/>
            </a:xfrm>
            <a:prstGeom prst="rect">
              <a:avLst/>
            </a:prstGeom>
          </p:spPr>
        </p:pic>
        <p:pic>
          <p:nvPicPr>
            <p:cNvPr id="9" name="Picture 4" descr="Image result for america">
              <a:extLst>
                <a:ext uri="{FF2B5EF4-FFF2-40B4-BE49-F238E27FC236}">
                  <a16:creationId xmlns:a16="http://schemas.microsoft.com/office/drawing/2014/main" id="{770806FE-0E6C-4301-8DF0-97EFBE9EB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71" y="5778937"/>
              <a:ext cx="1371600" cy="71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GTS Educational Events">
            <a:extLst>
              <a:ext uri="{FF2B5EF4-FFF2-40B4-BE49-F238E27FC236}">
                <a16:creationId xmlns:a16="http://schemas.microsoft.com/office/drawing/2014/main" id="{35FC5556-FE75-4DC3-959C-E2A77100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0"/>
            <a:ext cx="177054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675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A3546F-1497-4498-A54B-C8F925A124E6}"/>
              </a:ext>
            </a:extLst>
          </p:cNvPr>
          <p:cNvGraphicFramePr>
            <a:graphicFrameLocks noGrp="1"/>
          </p:cNvGraphicFramePr>
          <p:nvPr/>
        </p:nvGraphicFramePr>
        <p:xfrm>
          <a:off x="10133815" y="2074332"/>
          <a:ext cx="1845559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559">
                  <a:extLst>
                    <a:ext uri="{9D8B030D-6E8A-4147-A177-3AD203B41FA5}">
                      <a16:colId xmlns:a16="http://schemas.microsoft.com/office/drawing/2014/main" val="386289049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&gt;780 (Excellent)</a:t>
                      </a:r>
                    </a:p>
                  </a:txBody>
                  <a:tcPr anchor="ctr">
                    <a:solidFill>
                      <a:schemeClr val="accent6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608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660 – 779 (Good)</a:t>
                      </a:r>
                    </a:p>
                  </a:txBody>
                  <a:tcPr anchor="ctr">
                    <a:solidFill>
                      <a:srgbClr val="5B9B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2435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600 – 659 (Fair)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4976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500 – 599 (Poor)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1854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&lt; 500 (Very Poor)</a:t>
                      </a:r>
                    </a:p>
                  </a:txBody>
                  <a:tcPr anchor="ctr">
                    <a:solidFill>
                      <a:srgbClr val="C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897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72ACD61-F02D-4FE5-B66C-8117E09DC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85512"/>
              </p:ext>
            </p:extLst>
          </p:nvPr>
        </p:nvGraphicFramePr>
        <p:xfrm>
          <a:off x="1241848" y="2074331"/>
          <a:ext cx="1845559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559">
                  <a:extLst>
                    <a:ext uri="{9D8B030D-6E8A-4147-A177-3AD203B41FA5}">
                      <a16:colId xmlns:a16="http://schemas.microsoft.com/office/drawing/2014/main" val="386289049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&gt;780 (Excellent)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608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714 (Good)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2435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637 (Fair)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4976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553 (Poor)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1854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497 (Very Poor)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897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64F4082-DC53-4358-9739-59412AC5F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07" y="0"/>
            <a:ext cx="601718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3724034-C4B3-4C66-88E7-901652F40896}"/>
              </a:ext>
            </a:extLst>
          </p:cNvPr>
          <p:cNvGrpSpPr/>
          <p:nvPr/>
        </p:nvGrpSpPr>
        <p:grpSpPr>
          <a:xfrm>
            <a:off x="10820400" y="5913192"/>
            <a:ext cx="1371600" cy="944808"/>
            <a:chOff x="10024971" y="5778937"/>
            <a:chExt cx="1371600" cy="9448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376393-A861-46D7-ADB6-016F8D920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971" y="6492242"/>
              <a:ext cx="1371600" cy="231503"/>
            </a:xfrm>
            <a:prstGeom prst="rect">
              <a:avLst/>
            </a:prstGeom>
          </p:spPr>
        </p:pic>
        <p:pic>
          <p:nvPicPr>
            <p:cNvPr id="9" name="Picture 4" descr="Image result for america">
              <a:extLst>
                <a:ext uri="{FF2B5EF4-FFF2-40B4-BE49-F238E27FC236}">
                  <a16:creationId xmlns:a16="http://schemas.microsoft.com/office/drawing/2014/main" id="{56157893-D37E-43E9-954E-47DE81CC4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71" y="5778937"/>
              <a:ext cx="1371600" cy="71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GTS Educational Events">
            <a:extLst>
              <a:ext uri="{FF2B5EF4-FFF2-40B4-BE49-F238E27FC236}">
                <a16:creationId xmlns:a16="http://schemas.microsoft.com/office/drawing/2014/main" id="{C6FC01EF-7587-4150-917E-DCD35DE98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0"/>
            <a:ext cx="177054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35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93FD5D-1B6C-4E19-8D19-C46AF7F9A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227923"/>
              </p:ext>
            </p:extLst>
          </p:nvPr>
        </p:nvGraphicFramePr>
        <p:xfrm>
          <a:off x="705126" y="943114"/>
          <a:ext cx="1845559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559">
                  <a:extLst>
                    <a:ext uri="{9D8B030D-6E8A-4147-A177-3AD203B41FA5}">
                      <a16:colId xmlns:a16="http://schemas.microsoft.com/office/drawing/2014/main" val="386289049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&gt;780 (Excellent)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608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660 – 779 (Good)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2435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600 – 659 (Fair)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4976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500 – 599 (Poor)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1854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497 (Very Poor)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897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72ACD61-F02D-4FE5-B66C-8117E09DC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47057"/>
              </p:ext>
            </p:extLst>
          </p:nvPr>
        </p:nvGraphicFramePr>
        <p:xfrm>
          <a:off x="9292339" y="2585243"/>
          <a:ext cx="1845559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559">
                  <a:extLst>
                    <a:ext uri="{9D8B030D-6E8A-4147-A177-3AD203B41FA5}">
                      <a16:colId xmlns:a16="http://schemas.microsoft.com/office/drawing/2014/main" val="386289049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&gt;780 (Excellent)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608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714 (Good)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2435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637 (Fair)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4976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553 (Poor)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1854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497 (Very Poor)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897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64F4082-DC53-4358-9739-59412AC5F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95" y="0"/>
            <a:ext cx="2560320" cy="2918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7C8EC2-1B86-471D-8FDA-45C0FC3B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7" y="0"/>
            <a:ext cx="2560320" cy="29180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8300F4-1136-4CB7-897E-068F8BF0374B}"/>
              </a:ext>
            </a:extLst>
          </p:cNvPr>
          <p:cNvSpPr/>
          <p:nvPr/>
        </p:nvSpPr>
        <p:spPr>
          <a:xfrm>
            <a:off x="3275151" y="393470"/>
            <a:ext cx="5652033" cy="2524620"/>
          </a:xfrm>
          <a:prstGeom prst="roundRect">
            <a:avLst/>
          </a:prstGeom>
          <a:solidFill>
            <a:srgbClr val="58585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common language, and application, allows you to transition from one state (in this case, Very Poor) to another state (in this case, Good).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B52E44-E9C9-42A2-B3BC-F32C9E12242C}"/>
              </a:ext>
            </a:extLst>
          </p:cNvPr>
          <p:cNvSpPr/>
          <p:nvPr/>
        </p:nvSpPr>
        <p:spPr>
          <a:xfrm>
            <a:off x="3696320" y="2701196"/>
            <a:ext cx="2131320" cy="727804"/>
          </a:xfrm>
          <a:prstGeom prst="roundRect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…but how?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A502C4-B2BB-4942-855C-1A5E65451994}"/>
              </a:ext>
            </a:extLst>
          </p:cNvPr>
          <p:cNvSpPr/>
          <p:nvPr/>
        </p:nvSpPr>
        <p:spPr>
          <a:xfrm>
            <a:off x="5598882" y="3065098"/>
            <a:ext cx="1675342" cy="727804"/>
          </a:xfrm>
          <a:prstGeom prst="roundRect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Simple.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F75F42-1D0A-4E25-BBC6-F0A42040DCF0}"/>
              </a:ext>
            </a:extLst>
          </p:cNvPr>
          <p:cNvSpPr/>
          <p:nvPr/>
        </p:nvSpPr>
        <p:spPr>
          <a:xfrm>
            <a:off x="6939059" y="3576008"/>
            <a:ext cx="3124555" cy="72780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SecurityStudio’s S2Org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6BF76-E901-4924-B18F-34F13F07E058}"/>
              </a:ext>
            </a:extLst>
          </p:cNvPr>
          <p:cNvGrpSpPr/>
          <p:nvPr/>
        </p:nvGrpSpPr>
        <p:grpSpPr>
          <a:xfrm>
            <a:off x="10820400" y="5913192"/>
            <a:ext cx="1371600" cy="944808"/>
            <a:chOff x="10024971" y="5778937"/>
            <a:chExt cx="1371600" cy="9448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3C7ED6-3E6B-46B0-820A-2C87D161F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24971" y="6492242"/>
              <a:ext cx="1371600" cy="231503"/>
            </a:xfrm>
            <a:prstGeom prst="rect">
              <a:avLst/>
            </a:prstGeom>
          </p:spPr>
        </p:pic>
        <p:pic>
          <p:nvPicPr>
            <p:cNvPr id="21" name="Picture 4" descr="Image result for america">
              <a:extLst>
                <a:ext uri="{FF2B5EF4-FFF2-40B4-BE49-F238E27FC236}">
                  <a16:creationId xmlns:a16="http://schemas.microsoft.com/office/drawing/2014/main" id="{FAF43749-84CD-499F-A57C-0C4BFAFBE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71" y="5778937"/>
              <a:ext cx="1371600" cy="71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" descr="GTS Educational Events">
            <a:extLst>
              <a:ext uri="{FF2B5EF4-FFF2-40B4-BE49-F238E27FC236}">
                <a16:creationId xmlns:a16="http://schemas.microsoft.com/office/drawing/2014/main" id="{A321AA0D-2FA9-460C-BD3A-6AE36CF4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0"/>
            <a:ext cx="177054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09F7D9-BC4A-4362-B641-7C97B137F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087" y="3861204"/>
            <a:ext cx="5988905" cy="18929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295445-C0FC-4A57-8105-8FF32199C4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9989" y="4750155"/>
            <a:ext cx="4288236" cy="17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2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93FD5D-1B6C-4E19-8D19-C46AF7F9AF1E}"/>
              </a:ext>
            </a:extLst>
          </p:cNvPr>
          <p:cNvGraphicFramePr>
            <a:graphicFrameLocks noGrp="1"/>
          </p:cNvGraphicFramePr>
          <p:nvPr/>
        </p:nvGraphicFramePr>
        <p:xfrm>
          <a:off x="705126" y="943114"/>
          <a:ext cx="1845559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559">
                  <a:extLst>
                    <a:ext uri="{9D8B030D-6E8A-4147-A177-3AD203B41FA5}">
                      <a16:colId xmlns:a16="http://schemas.microsoft.com/office/drawing/2014/main" val="386289049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&gt;780 (Excellent)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608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660 – 779 (Good)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2435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600 – 659 (Fair)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4976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500 – 599 (Poor)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1854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497 (Very Poor)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897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72ACD61-F02D-4FE5-B66C-8117E09DC0C5}"/>
              </a:ext>
            </a:extLst>
          </p:cNvPr>
          <p:cNvGraphicFramePr>
            <a:graphicFrameLocks noGrp="1"/>
          </p:cNvGraphicFramePr>
          <p:nvPr/>
        </p:nvGraphicFramePr>
        <p:xfrm>
          <a:off x="9292339" y="2585243"/>
          <a:ext cx="1845559" cy="270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559">
                  <a:extLst>
                    <a:ext uri="{9D8B030D-6E8A-4147-A177-3AD203B41FA5}">
                      <a16:colId xmlns:a16="http://schemas.microsoft.com/office/drawing/2014/main" val="386289049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&gt;780 (Excellent)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3608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714 (Good)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2435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637 (Fair)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4976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553 (Poor)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1854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497 (Very Poor)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897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64F4082-DC53-4358-9739-59412AC5F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95" y="0"/>
            <a:ext cx="2560320" cy="2918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7C8EC2-1B86-471D-8FDA-45C0FC3B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7" y="0"/>
            <a:ext cx="2560320" cy="29180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8300F4-1136-4CB7-897E-068F8BF0374B}"/>
              </a:ext>
            </a:extLst>
          </p:cNvPr>
          <p:cNvSpPr/>
          <p:nvPr/>
        </p:nvSpPr>
        <p:spPr>
          <a:xfrm>
            <a:off x="3275151" y="393470"/>
            <a:ext cx="5652033" cy="2524620"/>
          </a:xfrm>
          <a:prstGeom prst="roundRect">
            <a:avLst/>
          </a:prstGeom>
          <a:solidFill>
            <a:srgbClr val="58585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common language, and application, allows you to transition from one state (in this case, Very Poor) to another state (in this case, Good).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B52E44-E9C9-42A2-B3BC-F32C9E12242C}"/>
              </a:ext>
            </a:extLst>
          </p:cNvPr>
          <p:cNvSpPr/>
          <p:nvPr/>
        </p:nvSpPr>
        <p:spPr>
          <a:xfrm>
            <a:off x="3696320" y="2701196"/>
            <a:ext cx="2131320" cy="727804"/>
          </a:xfrm>
          <a:prstGeom prst="roundRect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…but how?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A502C4-B2BB-4942-855C-1A5E65451994}"/>
              </a:ext>
            </a:extLst>
          </p:cNvPr>
          <p:cNvSpPr/>
          <p:nvPr/>
        </p:nvSpPr>
        <p:spPr>
          <a:xfrm>
            <a:off x="5598882" y="3065098"/>
            <a:ext cx="1675342" cy="727804"/>
          </a:xfrm>
          <a:prstGeom prst="roundRect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Simple.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F75F42-1D0A-4E25-BBC6-F0A42040DCF0}"/>
              </a:ext>
            </a:extLst>
          </p:cNvPr>
          <p:cNvSpPr/>
          <p:nvPr/>
        </p:nvSpPr>
        <p:spPr>
          <a:xfrm>
            <a:off x="6939059" y="3576008"/>
            <a:ext cx="3124555" cy="72780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SecurityStudio’s S2Org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FA4E37-442F-4A93-811A-04532388C555}"/>
              </a:ext>
            </a:extLst>
          </p:cNvPr>
          <p:cNvSpPr/>
          <p:nvPr/>
        </p:nvSpPr>
        <p:spPr>
          <a:xfrm>
            <a:off x="529741" y="3749745"/>
            <a:ext cx="2595001" cy="1691635"/>
          </a:xfrm>
          <a:prstGeom prst="roundRect">
            <a:avLst/>
          </a:prstGeom>
          <a:solidFill>
            <a:srgbClr val="5B9BD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It’s free.</a:t>
            </a:r>
          </a:p>
          <a:p>
            <a:pPr algn="ctr"/>
            <a:r>
              <a:rPr lang="en-US" sz="2400" dirty="0"/>
              <a:t>It’s simple.</a:t>
            </a:r>
          </a:p>
          <a:p>
            <a:pPr algn="ctr"/>
            <a:r>
              <a:rPr lang="en-US" sz="2400" dirty="0"/>
              <a:t>It’s compliant.</a:t>
            </a:r>
          </a:p>
          <a:p>
            <a:pPr algn="ctr"/>
            <a:r>
              <a:rPr lang="en-US" sz="2400" dirty="0"/>
              <a:t>It’s credible.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5E8DC3-C952-4087-AFE9-FFEF8C96DDA4}"/>
              </a:ext>
            </a:extLst>
          </p:cNvPr>
          <p:cNvSpPr/>
          <p:nvPr/>
        </p:nvSpPr>
        <p:spPr>
          <a:xfrm>
            <a:off x="2864457" y="4231660"/>
            <a:ext cx="2429638" cy="727804"/>
          </a:xfrm>
          <a:prstGeom prst="roundRect">
            <a:avLst/>
          </a:prstGeom>
          <a:solidFill>
            <a:schemeClr val="accent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There’s no catch.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7B251C-9F9E-402D-A6AF-BA52E4F9BC8D}"/>
              </a:ext>
            </a:extLst>
          </p:cNvPr>
          <p:cNvGrpSpPr/>
          <p:nvPr/>
        </p:nvGrpSpPr>
        <p:grpSpPr>
          <a:xfrm>
            <a:off x="3032162" y="4884446"/>
            <a:ext cx="4242062" cy="1465872"/>
            <a:chOff x="6183983" y="4595563"/>
            <a:chExt cx="4242062" cy="146587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F30336A-3776-48EE-9B48-8CD2BCB02B77}"/>
                </a:ext>
              </a:extLst>
            </p:cNvPr>
            <p:cNvSpPr/>
            <p:nvPr/>
          </p:nvSpPr>
          <p:spPr>
            <a:xfrm>
              <a:off x="6183983" y="4595563"/>
              <a:ext cx="4242062" cy="1465872"/>
            </a:xfrm>
            <a:prstGeom prst="roundRect">
              <a:avLst/>
            </a:prstGeom>
            <a:solidFill>
              <a:srgbClr val="5B9BD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/>
                <a:t>https://securitystudio.com/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875719-B53E-46F9-9B14-EC8D1AF43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1197" y="5149939"/>
              <a:ext cx="3690964" cy="58102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1F3B56-2881-4640-A34A-D295FDE13AB4}"/>
              </a:ext>
            </a:extLst>
          </p:cNvPr>
          <p:cNvSpPr/>
          <p:nvPr/>
        </p:nvSpPr>
        <p:spPr>
          <a:xfrm>
            <a:off x="8827255" y="4959464"/>
            <a:ext cx="2310643" cy="101831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Thank you!</a:t>
            </a:r>
          </a:p>
          <a:p>
            <a:pPr algn="ctr"/>
            <a:r>
              <a:rPr lang="en-US" sz="2400" dirty="0"/>
              <a:t>Questions?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6BF76-E901-4924-B18F-34F13F07E058}"/>
              </a:ext>
            </a:extLst>
          </p:cNvPr>
          <p:cNvGrpSpPr/>
          <p:nvPr/>
        </p:nvGrpSpPr>
        <p:grpSpPr>
          <a:xfrm>
            <a:off x="10820400" y="5913192"/>
            <a:ext cx="1371600" cy="944808"/>
            <a:chOff x="10024971" y="5778937"/>
            <a:chExt cx="1371600" cy="9448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3C7ED6-3E6B-46B0-820A-2C87D161F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4971" y="6492242"/>
              <a:ext cx="1371600" cy="231503"/>
            </a:xfrm>
            <a:prstGeom prst="rect">
              <a:avLst/>
            </a:prstGeom>
          </p:spPr>
        </p:pic>
        <p:pic>
          <p:nvPicPr>
            <p:cNvPr id="21" name="Picture 4" descr="Image result for america">
              <a:extLst>
                <a:ext uri="{FF2B5EF4-FFF2-40B4-BE49-F238E27FC236}">
                  <a16:creationId xmlns:a16="http://schemas.microsoft.com/office/drawing/2014/main" id="{FAF43749-84CD-499F-A57C-0C4BFAFBE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71" y="5778937"/>
              <a:ext cx="1371600" cy="71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" descr="GTS Educational Events">
            <a:extLst>
              <a:ext uri="{FF2B5EF4-FFF2-40B4-BE49-F238E27FC236}">
                <a16:creationId xmlns:a16="http://schemas.microsoft.com/office/drawing/2014/main" id="{A321AA0D-2FA9-460C-BD3A-6AE36CF4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0"/>
            <a:ext cx="177054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2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6331-A2AC-44FB-8614-C550490A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WANTED – People committed to solving our information security language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2D32-55F5-4DC5-9284-3475E3904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b="1" dirty="0"/>
              <a:t>Why?</a:t>
            </a:r>
          </a:p>
          <a:p>
            <a:r>
              <a:rPr lang="en-US" dirty="0"/>
              <a:t>The power of unity and speaking the same language is powerful, and some (me/I) would say critical to solving big problems.</a:t>
            </a:r>
          </a:p>
          <a:p>
            <a:r>
              <a:rPr lang="en-US" dirty="0"/>
              <a:t>Let’s demonstrate with a simple question, the present a solution that shows the power.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2529F7-C59B-4084-97ED-D15021577FE6}"/>
              </a:ext>
            </a:extLst>
          </p:cNvPr>
          <p:cNvGrpSpPr/>
          <p:nvPr/>
        </p:nvGrpSpPr>
        <p:grpSpPr>
          <a:xfrm>
            <a:off x="10820400" y="5913192"/>
            <a:ext cx="1371600" cy="944808"/>
            <a:chOff x="10024971" y="5778937"/>
            <a:chExt cx="1371600" cy="9448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CA6A5C-ABA0-4E82-AD6F-77F3DD350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971" y="6492242"/>
              <a:ext cx="1371600" cy="231503"/>
            </a:xfrm>
            <a:prstGeom prst="rect">
              <a:avLst/>
            </a:prstGeom>
          </p:spPr>
        </p:pic>
        <p:pic>
          <p:nvPicPr>
            <p:cNvPr id="6" name="Picture 4" descr="Image result for america">
              <a:extLst>
                <a:ext uri="{FF2B5EF4-FFF2-40B4-BE49-F238E27FC236}">
                  <a16:creationId xmlns:a16="http://schemas.microsoft.com/office/drawing/2014/main" id="{3486CDDB-8CC2-443B-88B6-B42D77EF0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71" y="5778937"/>
              <a:ext cx="1371600" cy="71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GTS Educational Events">
            <a:extLst>
              <a:ext uri="{FF2B5EF4-FFF2-40B4-BE49-F238E27FC236}">
                <a16:creationId xmlns:a16="http://schemas.microsoft.com/office/drawing/2014/main" id="{6AD139A1-98CB-44EB-AE11-33E5E9816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0"/>
            <a:ext cx="177054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8884EF-5DBD-4D3F-A531-8E0211D6FB1C}"/>
              </a:ext>
            </a:extLst>
          </p:cNvPr>
          <p:cNvSpPr/>
          <p:nvPr/>
        </p:nvSpPr>
        <p:spPr>
          <a:xfrm>
            <a:off x="3685684" y="4403428"/>
            <a:ext cx="4820632" cy="1613458"/>
          </a:xfrm>
          <a:prstGeom prst="roundRect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How do we secure Minnesota?</a:t>
            </a:r>
          </a:p>
        </p:txBody>
      </p:sp>
    </p:spTree>
    <p:extLst>
      <p:ext uri="{BB962C8B-B14F-4D97-AF65-F5344CB8AC3E}">
        <p14:creationId xmlns:p14="http://schemas.microsoft.com/office/powerpoint/2010/main" val="1751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967D1A-B649-4608-8360-3373757F8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07" y="0"/>
            <a:ext cx="6017186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51F48A-C2E2-4B89-8A7A-B66D3D630B15}"/>
              </a:ext>
            </a:extLst>
          </p:cNvPr>
          <p:cNvSpPr/>
          <p:nvPr/>
        </p:nvSpPr>
        <p:spPr>
          <a:xfrm>
            <a:off x="612742" y="2166690"/>
            <a:ext cx="2474666" cy="2524620"/>
          </a:xfrm>
          <a:prstGeom prst="roundRect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Here’s Minnesota.</a:t>
            </a: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9E92C4C-7B00-41BD-A5C0-C817939E2ADD}"/>
              </a:ext>
            </a:extLst>
          </p:cNvPr>
          <p:cNvGrpSpPr/>
          <p:nvPr/>
        </p:nvGrpSpPr>
        <p:grpSpPr>
          <a:xfrm>
            <a:off x="10820400" y="5913192"/>
            <a:ext cx="1371600" cy="944808"/>
            <a:chOff x="10024971" y="5778937"/>
            <a:chExt cx="1371600" cy="9448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3B94B4-28D3-4DCB-9246-E8DFB3643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971" y="6492242"/>
              <a:ext cx="1371600" cy="231503"/>
            </a:xfrm>
            <a:prstGeom prst="rect">
              <a:avLst/>
            </a:prstGeom>
          </p:spPr>
        </p:pic>
        <p:pic>
          <p:nvPicPr>
            <p:cNvPr id="10" name="Picture 4" descr="Image result for america">
              <a:extLst>
                <a:ext uri="{FF2B5EF4-FFF2-40B4-BE49-F238E27FC236}">
                  <a16:creationId xmlns:a16="http://schemas.microsoft.com/office/drawing/2014/main" id="{3BAAE640-84B3-4C9E-9F37-7868F4D15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71" y="5778937"/>
              <a:ext cx="1371600" cy="71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GTS Educational Events">
            <a:extLst>
              <a:ext uri="{FF2B5EF4-FFF2-40B4-BE49-F238E27FC236}">
                <a16:creationId xmlns:a16="http://schemas.microsoft.com/office/drawing/2014/main" id="{04139F8E-5BF2-49EC-BD01-6A30D6552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0"/>
            <a:ext cx="177054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1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3F832-392D-4406-B600-D0B9AC937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07" y="0"/>
            <a:ext cx="6017186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9CB23F-1F73-455C-B3B9-11D056E4D678}"/>
              </a:ext>
            </a:extLst>
          </p:cNvPr>
          <p:cNvSpPr/>
          <p:nvPr/>
        </p:nvSpPr>
        <p:spPr>
          <a:xfrm>
            <a:off x="612742" y="2166690"/>
            <a:ext cx="2474666" cy="252462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Ottertail County speaks their language.</a:t>
            </a: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5BAA36-10DC-4132-93D1-17C0B0F60BB3}"/>
              </a:ext>
            </a:extLst>
          </p:cNvPr>
          <p:cNvGrpSpPr/>
          <p:nvPr/>
        </p:nvGrpSpPr>
        <p:grpSpPr>
          <a:xfrm>
            <a:off x="10820400" y="5913192"/>
            <a:ext cx="1371600" cy="944808"/>
            <a:chOff x="10024971" y="5778937"/>
            <a:chExt cx="1371600" cy="9448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01014A-98EC-433F-866A-71E9609D2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971" y="6492242"/>
              <a:ext cx="1371600" cy="231503"/>
            </a:xfrm>
            <a:prstGeom prst="rect">
              <a:avLst/>
            </a:prstGeom>
          </p:spPr>
        </p:pic>
        <p:pic>
          <p:nvPicPr>
            <p:cNvPr id="9" name="Picture 4" descr="Image result for america">
              <a:extLst>
                <a:ext uri="{FF2B5EF4-FFF2-40B4-BE49-F238E27FC236}">
                  <a16:creationId xmlns:a16="http://schemas.microsoft.com/office/drawing/2014/main" id="{155F204D-9EF6-452B-BAA0-3F9A3FFC8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71" y="5778937"/>
              <a:ext cx="1371600" cy="71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GTS Educational Events">
            <a:extLst>
              <a:ext uri="{FF2B5EF4-FFF2-40B4-BE49-F238E27FC236}">
                <a16:creationId xmlns:a16="http://schemas.microsoft.com/office/drawing/2014/main" id="{83C4115A-CBE7-4038-8548-62079025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0"/>
            <a:ext cx="177054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9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C0346-75A0-45F9-88AE-F79234CE3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07" y="0"/>
            <a:ext cx="6017186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62D0C5-9736-458A-9076-B11FF3AF2A9D}"/>
              </a:ext>
            </a:extLst>
          </p:cNvPr>
          <p:cNvSpPr/>
          <p:nvPr/>
        </p:nvSpPr>
        <p:spPr>
          <a:xfrm>
            <a:off x="612742" y="2166690"/>
            <a:ext cx="2474666" cy="2524620"/>
          </a:xfrm>
          <a:prstGeom prst="roundRect">
            <a:avLst/>
          </a:prstGeom>
          <a:solidFill>
            <a:srgbClr val="88001B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Jackson County speaks their language.</a:t>
            </a: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55773E-4F1A-4CCD-91FB-35876F46B56E}"/>
              </a:ext>
            </a:extLst>
          </p:cNvPr>
          <p:cNvGrpSpPr/>
          <p:nvPr/>
        </p:nvGrpSpPr>
        <p:grpSpPr>
          <a:xfrm>
            <a:off x="10820400" y="5913192"/>
            <a:ext cx="1371600" cy="944808"/>
            <a:chOff x="10024971" y="5778937"/>
            <a:chExt cx="1371600" cy="9448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B33524-F552-4070-9FD5-C20CE8B66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971" y="6492242"/>
              <a:ext cx="1371600" cy="231503"/>
            </a:xfrm>
            <a:prstGeom prst="rect">
              <a:avLst/>
            </a:prstGeom>
          </p:spPr>
        </p:pic>
        <p:pic>
          <p:nvPicPr>
            <p:cNvPr id="8" name="Picture 4" descr="Image result for america">
              <a:extLst>
                <a:ext uri="{FF2B5EF4-FFF2-40B4-BE49-F238E27FC236}">
                  <a16:creationId xmlns:a16="http://schemas.microsoft.com/office/drawing/2014/main" id="{95F2BF71-C875-458A-B051-A633CD61C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71" y="5778937"/>
              <a:ext cx="1371600" cy="71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GTS Educational Events">
            <a:extLst>
              <a:ext uri="{FF2B5EF4-FFF2-40B4-BE49-F238E27FC236}">
                <a16:creationId xmlns:a16="http://schemas.microsoft.com/office/drawing/2014/main" id="{4961A011-5ADD-4D6C-9750-40AB907F5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0"/>
            <a:ext cx="177054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7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4235B1-44FF-48B3-8AF7-C0B63B061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07" y="0"/>
            <a:ext cx="6017186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989E7D-D274-41E2-88AF-758CDE382349}"/>
              </a:ext>
            </a:extLst>
          </p:cNvPr>
          <p:cNvSpPr/>
          <p:nvPr/>
        </p:nvSpPr>
        <p:spPr>
          <a:xfrm>
            <a:off x="612742" y="2166690"/>
            <a:ext cx="2474666" cy="2524620"/>
          </a:xfrm>
          <a:prstGeom prst="roundRect">
            <a:avLst/>
          </a:prstGeom>
          <a:solidFill>
            <a:srgbClr val="B83DBA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Isanti County speaks their language.</a:t>
            </a: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D43902-08C4-437D-94BC-C5EBEDADFF66}"/>
              </a:ext>
            </a:extLst>
          </p:cNvPr>
          <p:cNvGrpSpPr/>
          <p:nvPr/>
        </p:nvGrpSpPr>
        <p:grpSpPr>
          <a:xfrm>
            <a:off x="10820400" y="5913192"/>
            <a:ext cx="1371600" cy="944808"/>
            <a:chOff x="10024971" y="5778937"/>
            <a:chExt cx="1371600" cy="9448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0FACA4-AE50-4301-A95A-D2AE105D0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971" y="6492242"/>
              <a:ext cx="1371600" cy="231503"/>
            </a:xfrm>
            <a:prstGeom prst="rect">
              <a:avLst/>
            </a:prstGeom>
          </p:spPr>
        </p:pic>
        <p:pic>
          <p:nvPicPr>
            <p:cNvPr id="8" name="Picture 4" descr="Image result for america">
              <a:extLst>
                <a:ext uri="{FF2B5EF4-FFF2-40B4-BE49-F238E27FC236}">
                  <a16:creationId xmlns:a16="http://schemas.microsoft.com/office/drawing/2014/main" id="{383E3C7E-571D-4A97-8DF4-40CF7CB86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71" y="5778937"/>
              <a:ext cx="1371600" cy="71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GTS Educational Events">
            <a:extLst>
              <a:ext uri="{FF2B5EF4-FFF2-40B4-BE49-F238E27FC236}">
                <a16:creationId xmlns:a16="http://schemas.microsoft.com/office/drawing/2014/main" id="{B53D3A4E-9E77-4AB4-B7BA-198BA21FE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0"/>
            <a:ext cx="177054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3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6D93E2-289B-4C01-B8DC-2EC4BA618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07" y="0"/>
            <a:ext cx="6017186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1C7CCE-592E-4D5C-85C1-E2BABB06D339}"/>
              </a:ext>
            </a:extLst>
          </p:cNvPr>
          <p:cNvSpPr/>
          <p:nvPr/>
        </p:nvSpPr>
        <p:spPr>
          <a:xfrm>
            <a:off x="612742" y="2166690"/>
            <a:ext cx="2474666" cy="2524620"/>
          </a:xfrm>
          <a:prstGeom prst="roundRect">
            <a:avLst/>
          </a:prstGeom>
          <a:solidFill>
            <a:srgbClr val="58585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87 counties, all speaking something (or nothing)</a:t>
            </a: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5291F8-15A9-4CC2-AC30-B0B7B344E84B}"/>
              </a:ext>
            </a:extLst>
          </p:cNvPr>
          <p:cNvGrpSpPr/>
          <p:nvPr/>
        </p:nvGrpSpPr>
        <p:grpSpPr>
          <a:xfrm>
            <a:off x="10820400" y="5913192"/>
            <a:ext cx="1371600" cy="944808"/>
            <a:chOff x="10024971" y="5778937"/>
            <a:chExt cx="1371600" cy="9448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5B44E0-9631-4E6D-845E-F1968642F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971" y="6492242"/>
              <a:ext cx="1371600" cy="231503"/>
            </a:xfrm>
            <a:prstGeom prst="rect">
              <a:avLst/>
            </a:prstGeom>
          </p:spPr>
        </p:pic>
        <p:pic>
          <p:nvPicPr>
            <p:cNvPr id="8" name="Picture 4" descr="Image result for america">
              <a:extLst>
                <a:ext uri="{FF2B5EF4-FFF2-40B4-BE49-F238E27FC236}">
                  <a16:creationId xmlns:a16="http://schemas.microsoft.com/office/drawing/2014/main" id="{971AD617-6B61-43A9-8063-47894CC20A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71" y="5778937"/>
              <a:ext cx="1371600" cy="71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GTS Educational Events">
            <a:extLst>
              <a:ext uri="{FF2B5EF4-FFF2-40B4-BE49-F238E27FC236}">
                <a16:creationId xmlns:a16="http://schemas.microsoft.com/office/drawing/2014/main" id="{6439C26D-FF91-4D22-B0DB-526F05D64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0"/>
            <a:ext cx="177054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4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6D93E2-289B-4C01-B8DC-2EC4BA618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07" y="0"/>
            <a:ext cx="6017186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308705-532A-4F5A-B016-205F352871BB}"/>
              </a:ext>
            </a:extLst>
          </p:cNvPr>
          <p:cNvSpPr/>
          <p:nvPr/>
        </p:nvSpPr>
        <p:spPr>
          <a:xfrm>
            <a:off x="2748477" y="2330777"/>
            <a:ext cx="6016752" cy="3233394"/>
          </a:xfrm>
          <a:prstGeom prst="roundRect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/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04CB41-007B-4E03-86B6-FB429B75FB1F}"/>
              </a:ext>
            </a:extLst>
          </p:cNvPr>
          <p:cNvSpPr/>
          <p:nvPr/>
        </p:nvSpPr>
        <p:spPr>
          <a:xfrm>
            <a:off x="612742" y="2166690"/>
            <a:ext cx="2474666" cy="2524620"/>
          </a:xfrm>
          <a:prstGeom prst="roundRect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 can’t manage this!</a:t>
            </a: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7C0747-3663-42A6-A3C3-91116AB94205}"/>
              </a:ext>
            </a:extLst>
          </p:cNvPr>
          <p:cNvGrpSpPr/>
          <p:nvPr/>
        </p:nvGrpSpPr>
        <p:grpSpPr>
          <a:xfrm>
            <a:off x="10820400" y="5913192"/>
            <a:ext cx="1371600" cy="944808"/>
            <a:chOff x="10024971" y="5778937"/>
            <a:chExt cx="1371600" cy="9448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EF5CE2-4951-47E7-8384-031A4D7ED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971" y="6492242"/>
              <a:ext cx="1371600" cy="231503"/>
            </a:xfrm>
            <a:prstGeom prst="rect">
              <a:avLst/>
            </a:prstGeom>
          </p:spPr>
        </p:pic>
        <p:pic>
          <p:nvPicPr>
            <p:cNvPr id="8" name="Picture 4" descr="Image result for america">
              <a:extLst>
                <a:ext uri="{FF2B5EF4-FFF2-40B4-BE49-F238E27FC236}">
                  <a16:creationId xmlns:a16="http://schemas.microsoft.com/office/drawing/2014/main" id="{813095DF-3D60-43FD-BC5A-35C045B410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71" y="5778937"/>
              <a:ext cx="1371600" cy="71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GTS Educational Events">
            <a:extLst>
              <a:ext uri="{FF2B5EF4-FFF2-40B4-BE49-F238E27FC236}">
                <a16:creationId xmlns:a16="http://schemas.microsoft.com/office/drawing/2014/main" id="{78632345-9F4D-46CB-BBEA-49259BE7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0"/>
            <a:ext cx="177054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7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3FEF48-4DAB-43E7-B213-7CA7089F8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07" y="0"/>
            <a:ext cx="6017186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2E3EE8-A306-4B6D-8B10-3CCE21D6233F}"/>
              </a:ext>
            </a:extLst>
          </p:cNvPr>
          <p:cNvSpPr/>
          <p:nvPr/>
        </p:nvSpPr>
        <p:spPr>
          <a:xfrm>
            <a:off x="612742" y="2166690"/>
            <a:ext cx="2474666" cy="2524620"/>
          </a:xfrm>
          <a:prstGeom prst="roundRect">
            <a:avLst/>
          </a:prstGeom>
          <a:solidFill>
            <a:srgbClr val="58585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Start again. Define a common language and measurement first.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4F6BBD-AB74-4D38-A50C-2AF4588FBA48}"/>
              </a:ext>
            </a:extLst>
          </p:cNvPr>
          <p:cNvGrpSpPr/>
          <p:nvPr/>
        </p:nvGrpSpPr>
        <p:grpSpPr>
          <a:xfrm>
            <a:off x="10820400" y="5913192"/>
            <a:ext cx="1371600" cy="944808"/>
            <a:chOff x="10024971" y="5778937"/>
            <a:chExt cx="1371600" cy="9448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923723-C916-41E7-AE24-FE4132803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971" y="6492242"/>
              <a:ext cx="1371600" cy="231503"/>
            </a:xfrm>
            <a:prstGeom prst="rect">
              <a:avLst/>
            </a:prstGeom>
          </p:spPr>
        </p:pic>
        <p:pic>
          <p:nvPicPr>
            <p:cNvPr id="8" name="Picture 4" descr="Image result for america">
              <a:extLst>
                <a:ext uri="{FF2B5EF4-FFF2-40B4-BE49-F238E27FC236}">
                  <a16:creationId xmlns:a16="http://schemas.microsoft.com/office/drawing/2014/main" id="{040A3E89-DD96-4642-AF3A-2CA7327CE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71" y="5778937"/>
              <a:ext cx="1371600" cy="71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GTS Educational Events">
            <a:extLst>
              <a:ext uri="{FF2B5EF4-FFF2-40B4-BE49-F238E27FC236}">
                <a16:creationId xmlns:a16="http://schemas.microsoft.com/office/drawing/2014/main" id="{428417B7-890B-4817-80C5-80E30CD49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0"/>
            <a:ext cx="177054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8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D5B8EF6991B34DB0DC037A34F66D6A" ma:contentTypeVersion="15" ma:contentTypeDescription="Create a new document." ma:contentTypeScope="" ma:versionID="b48492423edc0631ea6b120b649277bf">
  <xsd:schema xmlns:xsd="http://www.w3.org/2001/XMLSchema" xmlns:xs="http://www.w3.org/2001/XMLSchema" xmlns:p="http://schemas.microsoft.com/office/2006/metadata/properties" xmlns:ns3="cea3e2e4-df3b-4da6-9caf-f4442c588afd" xmlns:ns4="1f25efa7-e3f8-46ed-9562-5b9ca76f9179" targetNamespace="http://schemas.microsoft.com/office/2006/metadata/properties" ma:root="true" ma:fieldsID="98d054a5834a263c010f733684338ebb" ns3:_="" ns4:_="">
    <xsd:import namespace="cea3e2e4-df3b-4da6-9caf-f4442c588afd"/>
    <xsd:import namespace="1f25efa7-e3f8-46ed-9562-5b9ca76f917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3e2e4-df3b-4da6-9caf-f4442c588a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5efa7-e3f8-46ed-9562-5b9ca76f9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7A6E7A-6AB8-491D-86C6-73D9C946F9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a3e2e4-df3b-4da6-9caf-f4442c588afd"/>
    <ds:schemaRef ds:uri="1f25efa7-e3f8-46ed-9562-5b9ca76f91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7723B9-86B4-4F59-A781-EF7E6E376D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CEDC59-AB0C-4D0A-91E7-403E186B705A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1f25efa7-e3f8-46ed-9562-5b9ca76f9179"/>
    <ds:schemaRef ds:uri="cea3e2e4-df3b-4da6-9caf-f4442c588af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6760</TotalTime>
  <Words>669</Words>
  <Application>Microsoft Office PowerPoint</Application>
  <PresentationFormat>Widescreen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WANTED – People committed to solving our information security language problem</vt:lpstr>
      <vt:lpstr>WANTED – People committed to solving our information security language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 Francen</dc:creator>
  <cp:lastModifiedBy>Evan Francen</cp:lastModifiedBy>
  <cp:revision>14</cp:revision>
  <dcterms:created xsi:type="dcterms:W3CDTF">2019-11-27T19:47:44Z</dcterms:created>
  <dcterms:modified xsi:type="dcterms:W3CDTF">2019-12-02T12:28:16Z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0x0101000AD5B8EF6991B34DB0DC037A34F66D6A</vt:lpwstr>
  </property>
</Properties>
</file>