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6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7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85" r:id="rId5"/>
  </p:sldMasterIdLst>
  <p:notesMasterIdLst>
    <p:notesMasterId r:id="rId27"/>
  </p:notesMasterIdLst>
  <p:handoutMasterIdLst>
    <p:handoutMasterId r:id="rId28"/>
  </p:handoutMasterIdLst>
  <p:sldIdLst>
    <p:sldId id="282" r:id="rId6"/>
    <p:sldId id="341" r:id="rId7"/>
    <p:sldId id="346" r:id="rId8"/>
    <p:sldId id="286" r:id="rId9"/>
    <p:sldId id="333" r:id="rId10"/>
    <p:sldId id="340" r:id="rId11"/>
    <p:sldId id="298" r:id="rId12"/>
    <p:sldId id="338" r:id="rId13"/>
    <p:sldId id="342" r:id="rId14"/>
    <p:sldId id="354" r:id="rId15"/>
    <p:sldId id="355" r:id="rId16"/>
    <p:sldId id="349" r:id="rId17"/>
    <p:sldId id="350" r:id="rId18"/>
    <p:sldId id="356" r:id="rId19"/>
    <p:sldId id="317" r:id="rId20"/>
    <p:sldId id="351" r:id="rId21"/>
    <p:sldId id="357" r:id="rId22"/>
    <p:sldId id="352" r:id="rId23"/>
    <p:sldId id="358" r:id="rId24"/>
    <p:sldId id="359" r:id="rId25"/>
    <p:sldId id="262" r:id="rId2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n Munshaw (jmunshaw)" initials="JM(" lastIdx="9" clrIdx="0">
    <p:extLst>
      <p:ext uri="{19B8F6BF-5375-455C-9EA6-DF929625EA0E}">
        <p15:presenceInfo xmlns:p15="http://schemas.microsoft.com/office/powerpoint/2012/main" userId="S::jmunshaw@cisco.com::13f146cb-d028-4c7f-9d2f-e605ce7c7f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95B"/>
    <a:srgbClr val="B3B2B1"/>
    <a:srgbClr val="002D5B"/>
    <a:srgbClr val="002E5C"/>
    <a:srgbClr val="00AEEF"/>
    <a:srgbClr val="C13122"/>
    <a:srgbClr val="FDB515"/>
    <a:srgbClr val="8096AD"/>
    <a:srgbClr val="8094A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06" autoAdjust="0"/>
  </p:normalViewPr>
  <p:slideViewPr>
    <p:cSldViewPr snapToGrid="0">
      <p:cViewPr varScale="1">
        <p:scale>
          <a:sx n="102" d="100"/>
          <a:sy n="102" d="100"/>
        </p:scale>
        <p:origin x="341" y="67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-21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3558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AFB442-2796-4234-B716-6BB606E4A356}" type="doc">
      <dgm:prSet loTypeId="urn:microsoft.com/office/officeart/2005/8/layout/defaul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67D90174-7624-47C6-A133-5592118C30AF}">
      <dgm:prSet phldrT="[Text]"/>
      <dgm:spPr/>
      <dgm:t>
        <a:bodyPr/>
        <a:lstStyle/>
        <a:p>
          <a:r>
            <a:rPr lang="en-US" dirty="0" smtClean="0"/>
            <a:t>Deep Fakes</a:t>
          </a:r>
          <a:endParaRPr lang="en-US" dirty="0"/>
        </a:p>
      </dgm:t>
    </dgm:pt>
    <dgm:pt modelId="{B7CA8F72-3078-450C-999B-81A927EBDC14}" type="parTrans" cxnId="{F321CCB5-D520-4CAC-B5F9-A81F7C4EEF56}">
      <dgm:prSet/>
      <dgm:spPr/>
      <dgm:t>
        <a:bodyPr/>
        <a:lstStyle/>
        <a:p>
          <a:endParaRPr lang="en-US"/>
        </a:p>
      </dgm:t>
    </dgm:pt>
    <dgm:pt modelId="{A52F123C-2FD9-4D7A-95AC-2FCE34C12B2B}" type="sibTrans" cxnId="{F321CCB5-D520-4CAC-B5F9-A81F7C4EEF56}">
      <dgm:prSet/>
      <dgm:spPr/>
      <dgm:t>
        <a:bodyPr/>
        <a:lstStyle/>
        <a:p>
          <a:endParaRPr lang="en-US"/>
        </a:p>
      </dgm:t>
    </dgm:pt>
    <dgm:pt modelId="{87D9F9DC-32E1-4041-B032-BFE105DDCC25}">
      <dgm:prSet phldrT="[Text]"/>
      <dgm:spPr/>
      <dgm:t>
        <a:bodyPr/>
        <a:lstStyle/>
        <a:p>
          <a:r>
            <a:rPr lang="en-US" dirty="0" smtClean="0"/>
            <a:t>Supply Chain Attacks</a:t>
          </a:r>
          <a:endParaRPr lang="en-US" dirty="0"/>
        </a:p>
      </dgm:t>
    </dgm:pt>
    <dgm:pt modelId="{2C4494EB-55FE-4A32-B388-7CE4E460209E}" type="parTrans" cxnId="{A6B5AFA0-DDA5-4CE7-A223-7069D3D475BE}">
      <dgm:prSet/>
      <dgm:spPr/>
      <dgm:t>
        <a:bodyPr/>
        <a:lstStyle/>
        <a:p>
          <a:endParaRPr lang="en-US"/>
        </a:p>
      </dgm:t>
    </dgm:pt>
    <dgm:pt modelId="{5CED619C-80EC-4621-A574-29F4C9796995}" type="sibTrans" cxnId="{A6B5AFA0-DDA5-4CE7-A223-7069D3D475BE}">
      <dgm:prSet/>
      <dgm:spPr/>
      <dgm:t>
        <a:bodyPr/>
        <a:lstStyle/>
        <a:p>
          <a:endParaRPr lang="en-US"/>
        </a:p>
      </dgm:t>
    </dgm:pt>
    <dgm:pt modelId="{D5DBD9CB-AE1C-4D60-8719-D4C21723C0E7}">
      <dgm:prSet phldrT="[Text]"/>
      <dgm:spPr/>
      <dgm:t>
        <a:bodyPr/>
        <a:lstStyle/>
        <a:p>
          <a:r>
            <a:rPr lang="en-US" dirty="0" smtClean="0"/>
            <a:t>Malicious Automation</a:t>
          </a:r>
          <a:endParaRPr lang="en-US" dirty="0"/>
        </a:p>
      </dgm:t>
    </dgm:pt>
    <dgm:pt modelId="{DE3982EE-184E-4837-B6ED-168186DB27FA}" type="parTrans" cxnId="{CA662AA6-6591-45C2-82D3-1AD92EB5351F}">
      <dgm:prSet/>
      <dgm:spPr/>
      <dgm:t>
        <a:bodyPr/>
        <a:lstStyle/>
        <a:p>
          <a:endParaRPr lang="en-US"/>
        </a:p>
      </dgm:t>
    </dgm:pt>
    <dgm:pt modelId="{BDBAF243-B9D3-4162-864C-412F192EFD93}" type="sibTrans" cxnId="{CA662AA6-6591-45C2-82D3-1AD92EB5351F}">
      <dgm:prSet/>
      <dgm:spPr/>
      <dgm:t>
        <a:bodyPr/>
        <a:lstStyle/>
        <a:p>
          <a:endParaRPr lang="en-US"/>
        </a:p>
      </dgm:t>
    </dgm:pt>
    <dgm:pt modelId="{A3E1FDA4-79A4-4A5B-8180-1FEDB0E3AA69}">
      <dgm:prSet phldrT="[Text]"/>
      <dgm:spPr/>
      <dgm:t>
        <a:bodyPr/>
        <a:lstStyle/>
        <a:p>
          <a:r>
            <a:rPr lang="en-US" dirty="0" smtClean="0"/>
            <a:t>Cloud Scaling</a:t>
          </a:r>
          <a:endParaRPr lang="en-US" dirty="0"/>
        </a:p>
      </dgm:t>
    </dgm:pt>
    <dgm:pt modelId="{34C3339D-AC0B-40EF-91B9-EFB6EEDE69C0}" type="parTrans" cxnId="{CA4BF935-4814-4920-AFED-993E98921608}">
      <dgm:prSet/>
      <dgm:spPr/>
      <dgm:t>
        <a:bodyPr/>
        <a:lstStyle/>
        <a:p>
          <a:endParaRPr lang="en-US"/>
        </a:p>
      </dgm:t>
    </dgm:pt>
    <dgm:pt modelId="{F4B2AFFF-903F-4BDE-9CF3-94A5EC42B6F9}" type="sibTrans" cxnId="{CA4BF935-4814-4920-AFED-993E98921608}">
      <dgm:prSet/>
      <dgm:spPr/>
      <dgm:t>
        <a:bodyPr/>
        <a:lstStyle/>
        <a:p>
          <a:endParaRPr lang="en-US"/>
        </a:p>
      </dgm:t>
    </dgm:pt>
    <dgm:pt modelId="{4871A9F1-80E1-463C-9A86-2108497E022F}">
      <dgm:prSet phldrT="[Text]"/>
      <dgm:spPr/>
      <dgm:t>
        <a:bodyPr/>
        <a:lstStyle/>
        <a:p>
          <a:r>
            <a:rPr lang="en-US" dirty="0" smtClean="0"/>
            <a:t>Cyber Weapon Proliferation</a:t>
          </a:r>
          <a:endParaRPr lang="en-US" dirty="0"/>
        </a:p>
      </dgm:t>
    </dgm:pt>
    <dgm:pt modelId="{07EEFFF1-EE4B-41AE-BD24-6D0B27BD6F30}" type="parTrans" cxnId="{F97D313F-77D1-4EB6-A1DC-82EC6034C562}">
      <dgm:prSet/>
      <dgm:spPr/>
      <dgm:t>
        <a:bodyPr/>
        <a:lstStyle/>
        <a:p>
          <a:endParaRPr lang="en-US"/>
        </a:p>
      </dgm:t>
    </dgm:pt>
    <dgm:pt modelId="{99D714C5-5EAD-4408-BBF4-3136F5720DBB}" type="sibTrans" cxnId="{F97D313F-77D1-4EB6-A1DC-82EC6034C562}">
      <dgm:prSet/>
      <dgm:spPr/>
      <dgm:t>
        <a:bodyPr/>
        <a:lstStyle/>
        <a:p>
          <a:endParaRPr lang="en-US"/>
        </a:p>
      </dgm:t>
    </dgm:pt>
    <dgm:pt modelId="{53911F8D-6D25-4004-83D8-81D1F2AA21D5}" type="pres">
      <dgm:prSet presAssocID="{FAAFB442-2796-4234-B716-6BB606E4A35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15E931-AA34-43F2-AFB2-092D21D0114F}" type="pres">
      <dgm:prSet presAssocID="{67D90174-7624-47C6-A133-5592118C30A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0688F4-E3ED-4B95-8435-B7DCFD7ABD1C}" type="pres">
      <dgm:prSet presAssocID="{A52F123C-2FD9-4D7A-95AC-2FCE34C12B2B}" presName="sibTrans" presStyleCnt="0"/>
      <dgm:spPr/>
    </dgm:pt>
    <dgm:pt modelId="{A3710D82-5EC7-420C-83E2-5A22B3019629}" type="pres">
      <dgm:prSet presAssocID="{87D9F9DC-32E1-4041-B032-BFE105DDCC2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DCED3C-9D4E-4164-AA24-A1695F54FD5C}" type="pres">
      <dgm:prSet presAssocID="{5CED619C-80EC-4621-A574-29F4C9796995}" presName="sibTrans" presStyleCnt="0"/>
      <dgm:spPr/>
    </dgm:pt>
    <dgm:pt modelId="{30959AF9-BAEC-4F25-B6D5-F918EE7338D9}" type="pres">
      <dgm:prSet presAssocID="{D5DBD9CB-AE1C-4D60-8719-D4C21723C0E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D57524-4FBF-445A-B95E-CB7D6A8E3D7E}" type="pres">
      <dgm:prSet presAssocID="{BDBAF243-B9D3-4162-864C-412F192EFD93}" presName="sibTrans" presStyleCnt="0"/>
      <dgm:spPr/>
    </dgm:pt>
    <dgm:pt modelId="{E1FCFC49-8F19-4A92-8307-96946A48FEB0}" type="pres">
      <dgm:prSet presAssocID="{A3E1FDA4-79A4-4A5B-8180-1FEDB0E3AA6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B6A234-F610-4008-8459-710F4012A6D1}" type="pres">
      <dgm:prSet presAssocID="{F4B2AFFF-903F-4BDE-9CF3-94A5EC42B6F9}" presName="sibTrans" presStyleCnt="0"/>
      <dgm:spPr/>
    </dgm:pt>
    <dgm:pt modelId="{FE2D87B7-8E80-4482-887A-ACDFBD2F03BA}" type="pres">
      <dgm:prSet presAssocID="{4871A9F1-80E1-463C-9A86-2108497E022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356344-58EC-4694-9B91-6218B21117C3}" type="presOf" srcId="{67D90174-7624-47C6-A133-5592118C30AF}" destId="{E415E931-AA34-43F2-AFB2-092D21D0114F}" srcOrd="0" destOrd="0" presId="urn:microsoft.com/office/officeart/2005/8/layout/default"/>
    <dgm:cxn modelId="{E4EAE2E0-9304-40F7-8FBB-7FFF94B538FC}" type="presOf" srcId="{4871A9F1-80E1-463C-9A86-2108497E022F}" destId="{FE2D87B7-8E80-4482-887A-ACDFBD2F03BA}" srcOrd="0" destOrd="0" presId="urn:microsoft.com/office/officeart/2005/8/layout/default"/>
    <dgm:cxn modelId="{CA4BF935-4814-4920-AFED-993E98921608}" srcId="{FAAFB442-2796-4234-B716-6BB606E4A356}" destId="{A3E1FDA4-79A4-4A5B-8180-1FEDB0E3AA69}" srcOrd="3" destOrd="0" parTransId="{34C3339D-AC0B-40EF-91B9-EFB6EEDE69C0}" sibTransId="{F4B2AFFF-903F-4BDE-9CF3-94A5EC42B6F9}"/>
    <dgm:cxn modelId="{DCB2B886-8A17-4337-AD16-BE1C720DE241}" type="presOf" srcId="{A3E1FDA4-79A4-4A5B-8180-1FEDB0E3AA69}" destId="{E1FCFC49-8F19-4A92-8307-96946A48FEB0}" srcOrd="0" destOrd="0" presId="urn:microsoft.com/office/officeart/2005/8/layout/default"/>
    <dgm:cxn modelId="{493760B1-1756-40BB-91D4-2FEEC72EEDDB}" type="presOf" srcId="{FAAFB442-2796-4234-B716-6BB606E4A356}" destId="{53911F8D-6D25-4004-83D8-81D1F2AA21D5}" srcOrd="0" destOrd="0" presId="urn:microsoft.com/office/officeart/2005/8/layout/default"/>
    <dgm:cxn modelId="{FD009DF6-BCA4-4AD8-9603-C2449DF34FA2}" type="presOf" srcId="{D5DBD9CB-AE1C-4D60-8719-D4C21723C0E7}" destId="{30959AF9-BAEC-4F25-B6D5-F918EE7338D9}" srcOrd="0" destOrd="0" presId="urn:microsoft.com/office/officeart/2005/8/layout/default"/>
    <dgm:cxn modelId="{F97D313F-77D1-4EB6-A1DC-82EC6034C562}" srcId="{FAAFB442-2796-4234-B716-6BB606E4A356}" destId="{4871A9F1-80E1-463C-9A86-2108497E022F}" srcOrd="4" destOrd="0" parTransId="{07EEFFF1-EE4B-41AE-BD24-6D0B27BD6F30}" sibTransId="{99D714C5-5EAD-4408-BBF4-3136F5720DBB}"/>
    <dgm:cxn modelId="{A6B5AFA0-DDA5-4CE7-A223-7069D3D475BE}" srcId="{FAAFB442-2796-4234-B716-6BB606E4A356}" destId="{87D9F9DC-32E1-4041-B032-BFE105DDCC25}" srcOrd="1" destOrd="0" parTransId="{2C4494EB-55FE-4A32-B388-7CE4E460209E}" sibTransId="{5CED619C-80EC-4621-A574-29F4C9796995}"/>
    <dgm:cxn modelId="{5BC74736-827C-4725-A3DF-40F46D8BF517}" type="presOf" srcId="{87D9F9DC-32E1-4041-B032-BFE105DDCC25}" destId="{A3710D82-5EC7-420C-83E2-5A22B3019629}" srcOrd="0" destOrd="0" presId="urn:microsoft.com/office/officeart/2005/8/layout/default"/>
    <dgm:cxn modelId="{F321CCB5-D520-4CAC-B5F9-A81F7C4EEF56}" srcId="{FAAFB442-2796-4234-B716-6BB606E4A356}" destId="{67D90174-7624-47C6-A133-5592118C30AF}" srcOrd="0" destOrd="0" parTransId="{B7CA8F72-3078-450C-999B-81A927EBDC14}" sibTransId="{A52F123C-2FD9-4D7A-95AC-2FCE34C12B2B}"/>
    <dgm:cxn modelId="{CA662AA6-6591-45C2-82D3-1AD92EB5351F}" srcId="{FAAFB442-2796-4234-B716-6BB606E4A356}" destId="{D5DBD9CB-AE1C-4D60-8719-D4C21723C0E7}" srcOrd="2" destOrd="0" parTransId="{DE3982EE-184E-4837-B6ED-168186DB27FA}" sibTransId="{BDBAF243-B9D3-4162-864C-412F192EFD93}"/>
    <dgm:cxn modelId="{F6DD52CE-E78E-4C74-81E0-C3B86F421625}" type="presParOf" srcId="{53911F8D-6D25-4004-83D8-81D1F2AA21D5}" destId="{E415E931-AA34-43F2-AFB2-092D21D0114F}" srcOrd="0" destOrd="0" presId="urn:microsoft.com/office/officeart/2005/8/layout/default"/>
    <dgm:cxn modelId="{2BB8C4F9-5DBB-4DBA-B928-DE1EBBFACB3B}" type="presParOf" srcId="{53911F8D-6D25-4004-83D8-81D1F2AA21D5}" destId="{7F0688F4-E3ED-4B95-8435-B7DCFD7ABD1C}" srcOrd="1" destOrd="0" presId="urn:microsoft.com/office/officeart/2005/8/layout/default"/>
    <dgm:cxn modelId="{A39A4C0B-6EE3-457B-9B35-7343960C27FF}" type="presParOf" srcId="{53911F8D-6D25-4004-83D8-81D1F2AA21D5}" destId="{A3710D82-5EC7-420C-83E2-5A22B3019629}" srcOrd="2" destOrd="0" presId="urn:microsoft.com/office/officeart/2005/8/layout/default"/>
    <dgm:cxn modelId="{AA376123-5527-42FC-A2A4-CB64E5E2C07C}" type="presParOf" srcId="{53911F8D-6D25-4004-83D8-81D1F2AA21D5}" destId="{BCDCED3C-9D4E-4164-AA24-A1695F54FD5C}" srcOrd="3" destOrd="0" presId="urn:microsoft.com/office/officeart/2005/8/layout/default"/>
    <dgm:cxn modelId="{9A5293B3-AFF5-4129-801F-59B0E409888E}" type="presParOf" srcId="{53911F8D-6D25-4004-83D8-81D1F2AA21D5}" destId="{30959AF9-BAEC-4F25-B6D5-F918EE7338D9}" srcOrd="4" destOrd="0" presId="urn:microsoft.com/office/officeart/2005/8/layout/default"/>
    <dgm:cxn modelId="{6F4569E4-C689-4416-9183-10FACF1FF5E0}" type="presParOf" srcId="{53911F8D-6D25-4004-83D8-81D1F2AA21D5}" destId="{67D57524-4FBF-445A-B95E-CB7D6A8E3D7E}" srcOrd="5" destOrd="0" presId="urn:microsoft.com/office/officeart/2005/8/layout/default"/>
    <dgm:cxn modelId="{CE0E485F-BC90-4935-85D5-E4989C34139D}" type="presParOf" srcId="{53911F8D-6D25-4004-83D8-81D1F2AA21D5}" destId="{E1FCFC49-8F19-4A92-8307-96946A48FEB0}" srcOrd="6" destOrd="0" presId="urn:microsoft.com/office/officeart/2005/8/layout/default"/>
    <dgm:cxn modelId="{E6B35788-FEB4-4FF8-B3BA-A39771FC0A33}" type="presParOf" srcId="{53911F8D-6D25-4004-83D8-81D1F2AA21D5}" destId="{70B6A234-F610-4008-8459-710F4012A6D1}" srcOrd="7" destOrd="0" presId="urn:microsoft.com/office/officeart/2005/8/layout/default"/>
    <dgm:cxn modelId="{02089428-EECB-4F89-B255-23341D59C6F1}" type="presParOf" srcId="{53911F8D-6D25-4004-83D8-81D1F2AA21D5}" destId="{FE2D87B7-8E80-4482-887A-ACDFBD2F03B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E8FE398-5FBC-4688-AAEB-DA7AFE38670E}" type="doc">
      <dgm:prSet loTypeId="urn:microsoft.com/office/officeart/2005/8/layout/defaul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83659E88-FF75-4208-B617-53697BBAEFD0}">
      <dgm:prSet phldrT="[Text]"/>
      <dgm:spPr/>
      <dgm:t>
        <a:bodyPr/>
        <a:lstStyle/>
        <a:p>
          <a:r>
            <a:rPr lang="en-US" dirty="0" smtClean="0"/>
            <a:t>Traditional AV</a:t>
          </a:r>
          <a:endParaRPr lang="en-US" dirty="0"/>
        </a:p>
      </dgm:t>
    </dgm:pt>
    <dgm:pt modelId="{40FB4E41-8140-4079-AC32-7E0F575BA226}" type="parTrans" cxnId="{258E0DBD-AA43-4BBF-B66C-E4A86B2E04BC}">
      <dgm:prSet/>
      <dgm:spPr/>
      <dgm:t>
        <a:bodyPr/>
        <a:lstStyle/>
        <a:p>
          <a:endParaRPr lang="en-US"/>
        </a:p>
      </dgm:t>
    </dgm:pt>
    <dgm:pt modelId="{3EEC489C-966F-45FE-9AC1-E82170CFB216}" type="sibTrans" cxnId="{258E0DBD-AA43-4BBF-B66C-E4A86B2E04BC}">
      <dgm:prSet/>
      <dgm:spPr/>
      <dgm:t>
        <a:bodyPr/>
        <a:lstStyle/>
        <a:p>
          <a:endParaRPr lang="en-US"/>
        </a:p>
      </dgm:t>
    </dgm:pt>
    <dgm:pt modelId="{3FE8D7C8-CD01-4F38-BCE7-93DAE361BE35}">
      <dgm:prSet phldrT="[Text]"/>
      <dgm:spPr/>
      <dgm:t>
        <a:bodyPr/>
        <a:lstStyle/>
        <a:p>
          <a:r>
            <a:rPr lang="en-US" dirty="0" smtClean="0"/>
            <a:t>Edge </a:t>
          </a:r>
          <a:r>
            <a:rPr lang="en-US" dirty="0" err="1" smtClean="0"/>
            <a:t>Stateful</a:t>
          </a:r>
          <a:r>
            <a:rPr lang="en-US" dirty="0" smtClean="0"/>
            <a:t> </a:t>
          </a:r>
          <a:r>
            <a:rPr lang="en-US" dirty="0" smtClean="0"/>
            <a:t>Firewalls</a:t>
          </a:r>
          <a:endParaRPr lang="en-US" dirty="0"/>
        </a:p>
      </dgm:t>
    </dgm:pt>
    <dgm:pt modelId="{3067896D-1189-4DD4-B793-3F3D3B5B49F4}" type="parTrans" cxnId="{706F18D2-10BD-49A7-AE10-C6AF4FA6367F}">
      <dgm:prSet/>
      <dgm:spPr/>
      <dgm:t>
        <a:bodyPr/>
        <a:lstStyle/>
        <a:p>
          <a:endParaRPr lang="en-US"/>
        </a:p>
      </dgm:t>
    </dgm:pt>
    <dgm:pt modelId="{4E3BBC0F-171B-40B9-8A1E-92989B65A955}" type="sibTrans" cxnId="{706F18D2-10BD-49A7-AE10-C6AF4FA6367F}">
      <dgm:prSet/>
      <dgm:spPr/>
      <dgm:t>
        <a:bodyPr/>
        <a:lstStyle/>
        <a:p>
          <a:endParaRPr lang="en-US"/>
        </a:p>
      </dgm:t>
    </dgm:pt>
    <dgm:pt modelId="{072C0F95-8B84-4986-B3C5-25E97E9FFBD9}">
      <dgm:prSet phldrT="[Text]"/>
      <dgm:spPr/>
      <dgm:t>
        <a:bodyPr/>
        <a:lstStyle/>
        <a:p>
          <a:r>
            <a:rPr lang="en-US" dirty="0" smtClean="0"/>
            <a:t>Basic SPAM </a:t>
          </a:r>
          <a:r>
            <a:rPr lang="en-US" dirty="0" smtClean="0"/>
            <a:t>Filtering</a:t>
          </a:r>
          <a:endParaRPr lang="en-US" dirty="0"/>
        </a:p>
      </dgm:t>
    </dgm:pt>
    <dgm:pt modelId="{E1C9B956-EBE2-4CA8-B408-98625BD6C6F5}" type="parTrans" cxnId="{85021159-082D-4BEB-8AA3-59C39F55911F}">
      <dgm:prSet/>
      <dgm:spPr/>
      <dgm:t>
        <a:bodyPr/>
        <a:lstStyle/>
        <a:p>
          <a:endParaRPr lang="en-US"/>
        </a:p>
      </dgm:t>
    </dgm:pt>
    <dgm:pt modelId="{D809182F-5A75-4088-98CE-551E4DAEF811}" type="sibTrans" cxnId="{85021159-082D-4BEB-8AA3-59C39F55911F}">
      <dgm:prSet/>
      <dgm:spPr/>
      <dgm:t>
        <a:bodyPr/>
        <a:lstStyle/>
        <a:p>
          <a:endParaRPr lang="en-US"/>
        </a:p>
      </dgm:t>
    </dgm:pt>
    <dgm:pt modelId="{2EDE14EA-F0D5-430C-8877-04146E406E3B}">
      <dgm:prSet phldrT="[Text]"/>
      <dgm:spPr/>
      <dgm:t>
        <a:bodyPr/>
        <a:lstStyle/>
        <a:p>
          <a:r>
            <a:rPr lang="en-US" dirty="0" smtClean="0"/>
            <a:t>Passwords Only</a:t>
          </a:r>
          <a:endParaRPr lang="en-US" dirty="0"/>
        </a:p>
      </dgm:t>
    </dgm:pt>
    <dgm:pt modelId="{75FFBB9D-46F1-40DB-9CD0-9BFB79A8D08E}" type="parTrans" cxnId="{A425AB1D-E364-41B7-87A1-E21E5D75BF41}">
      <dgm:prSet/>
      <dgm:spPr/>
      <dgm:t>
        <a:bodyPr/>
        <a:lstStyle/>
        <a:p>
          <a:endParaRPr lang="en-US"/>
        </a:p>
      </dgm:t>
    </dgm:pt>
    <dgm:pt modelId="{B6B09A46-EC9D-482E-82CC-C7ACCAF1D7AF}" type="sibTrans" cxnId="{A425AB1D-E364-41B7-87A1-E21E5D75BF41}">
      <dgm:prSet/>
      <dgm:spPr/>
      <dgm:t>
        <a:bodyPr/>
        <a:lstStyle/>
        <a:p>
          <a:endParaRPr lang="en-US"/>
        </a:p>
      </dgm:t>
    </dgm:pt>
    <dgm:pt modelId="{85A4E82B-EB06-4C57-96DE-6CE5C89BDDF6}">
      <dgm:prSet phldrT="[Text]"/>
      <dgm:spPr/>
      <dgm:t>
        <a:bodyPr/>
        <a:lstStyle/>
        <a:p>
          <a:r>
            <a:rPr lang="en-US" dirty="0" smtClean="0"/>
            <a:t>Patching Every Other Month</a:t>
          </a:r>
          <a:endParaRPr lang="en-US" dirty="0"/>
        </a:p>
      </dgm:t>
    </dgm:pt>
    <dgm:pt modelId="{ED334B23-3BD5-4390-B8A2-EC48E2CCF1AC}" type="parTrans" cxnId="{CF5507DB-8CC2-4617-8ACF-CB91968DE16A}">
      <dgm:prSet/>
      <dgm:spPr/>
    </dgm:pt>
    <dgm:pt modelId="{40CBBCC3-16A5-4523-9CFA-B77BD3831F57}" type="sibTrans" cxnId="{CF5507DB-8CC2-4617-8ACF-CB91968DE16A}">
      <dgm:prSet/>
      <dgm:spPr/>
    </dgm:pt>
    <dgm:pt modelId="{50EC39B2-2A1E-42F7-A20E-C33938454B7C}">
      <dgm:prSet phldrT="[Text]"/>
      <dgm:spPr/>
      <dgm:t>
        <a:bodyPr/>
        <a:lstStyle/>
        <a:p>
          <a:r>
            <a:rPr lang="en-US" dirty="0" smtClean="0"/>
            <a:t>Signature Only IPS</a:t>
          </a:r>
          <a:endParaRPr lang="en-US" dirty="0"/>
        </a:p>
      </dgm:t>
    </dgm:pt>
    <dgm:pt modelId="{1DE8F96C-797D-4BB0-82BC-037CC2BC1A8D}" type="parTrans" cxnId="{7DC9114B-4465-4357-B519-F77B948F06A6}">
      <dgm:prSet/>
      <dgm:spPr/>
    </dgm:pt>
    <dgm:pt modelId="{95546E69-281C-41A8-B173-13164C9AF0E4}" type="sibTrans" cxnId="{7DC9114B-4465-4357-B519-F77B948F06A6}">
      <dgm:prSet/>
      <dgm:spPr/>
    </dgm:pt>
    <dgm:pt modelId="{3B9E5D61-0477-4989-BA6D-BF92D531C8FE}" type="pres">
      <dgm:prSet presAssocID="{CE8FE398-5FBC-4688-AAEB-DA7AFE38670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46F8D0-E15A-47AF-ABB3-48E38FC3F48D}" type="pres">
      <dgm:prSet presAssocID="{83659E88-FF75-4208-B617-53697BBAEFD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E65BD7-2159-4792-8D83-BE54F9FD71CD}" type="pres">
      <dgm:prSet presAssocID="{3EEC489C-966F-45FE-9AC1-E82170CFB216}" presName="sibTrans" presStyleCnt="0"/>
      <dgm:spPr/>
    </dgm:pt>
    <dgm:pt modelId="{DB7472CE-653E-4511-9CCD-2D02B472336B}" type="pres">
      <dgm:prSet presAssocID="{3FE8D7C8-CD01-4F38-BCE7-93DAE361BE3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57339A-D688-44C1-9CCB-ED1B680043A7}" type="pres">
      <dgm:prSet presAssocID="{4E3BBC0F-171B-40B9-8A1E-92989B65A955}" presName="sibTrans" presStyleCnt="0"/>
      <dgm:spPr/>
    </dgm:pt>
    <dgm:pt modelId="{6D1BCDED-D035-442B-94D8-C52D3AE2C04E}" type="pres">
      <dgm:prSet presAssocID="{072C0F95-8B84-4986-B3C5-25E97E9FFBD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F3FE05-7AE9-47EB-B658-0BF62339234D}" type="pres">
      <dgm:prSet presAssocID="{D809182F-5A75-4088-98CE-551E4DAEF811}" presName="sibTrans" presStyleCnt="0"/>
      <dgm:spPr/>
    </dgm:pt>
    <dgm:pt modelId="{8059F5EE-C6A4-40FA-B68C-E8E61E4C4E90}" type="pres">
      <dgm:prSet presAssocID="{2EDE14EA-F0D5-430C-8877-04146E406E3B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B24E0E-8196-469C-AC2E-2A9D0DE7782A}" type="pres">
      <dgm:prSet presAssocID="{B6B09A46-EC9D-482E-82CC-C7ACCAF1D7AF}" presName="sibTrans" presStyleCnt="0"/>
      <dgm:spPr/>
    </dgm:pt>
    <dgm:pt modelId="{72888E24-110B-40B0-82CD-9B706C44A83C}" type="pres">
      <dgm:prSet presAssocID="{85A4E82B-EB06-4C57-96DE-6CE5C89BDDF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FDF746-21F6-4666-B42A-AC4E51604E63}" type="pres">
      <dgm:prSet presAssocID="{40CBBCC3-16A5-4523-9CFA-B77BD3831F57}" presName="sibTrans" presStyleCnt="0"/>
      <dgm:spPr/>
    </dgm:pt>
    <dgm:pt modelId="{0E619EA2-2AD0-4DD8-9F97-229ADD9C0BE5}" type="pres">
      <dgm:prSet presAssocID="{50EC39B2-2A1E-42F7-A20E-C33938454B7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350916-9ED1-4AC5-AF5C-BD5F61564B9A}" type="presOf" srcId="{3FE8D7C8-CD01-4F38-BCE7-93DAE361BE35}" destId="{DB7472CE-653E-4511-9CCD-2D02B472336B}" srcOrd="0" destOrd="0" presId="urn:microsoft.com/office/officeart/2005/8/layout/default"/>
    <dgm:cxn modelId="{258E0DBD-AA43-4BBF-B66C-E4A86B2E04BC}" srcId="{CE8FE398-5FBC-4688-AAEB-DA7AFE38670E}" destId="{83659E88-FF75-4208-B617-53697BBAEFD0}" srcOrd="0" destOrd="0" parTransId="{40FB4E41-8140-4079-AC32-7E0F575BA226}" sibTransId="{3EEC489C-966F-45FE-9AC1-E82170CFB216}"/>
    <dgm:cxn modelId="{277F579C-DDB0-4AF8-A05E-D3479C4F7995}" type="presOf" srcId="{CE8FE398-5FBC-4688-AAEB-DA7AFE38670E}" destId="{3B9E5D61-0477-4989-BA6D-BF92D531C8FE}" srcOrd="0" destOrd="0" presId="urn:microsoft.com/office/officeart/2005/8/layout/default"/>
    <dgm:cxn modelId="{CF5507DB-8CC2-4617-8ACF-CB91968DE16A}" srcId="{CE8FE398-5FBC-4688-AAEB-DA7AFE38670E}" destId="{85A4E82B-EB06-4C57-96DE-6CE5C89BDDF6}" srcOrd="4" destOrd="0" parTransId="{ED334B23-3BD5-4390-B8A2-EC48E2CCF1AC}" sibTransId="{40CBBCC3-16A5-4523-9CFA-B77BD3831F57}"/>
    <dgm:cxn modelId="{0930CE00-D545-4A4C-BA56-CB3711DC6386}" type="presOf" srcId="{2EDE14EA-F0D5-430C-8877-04146E406E3B}" destId="{8059F5EE-C6A4-40FA-B68C-E8E61E4C4E90}" srcOrd="0" destOrd="0" presId="urn:microsoft.com/office/officeart/2005/8/layout/default"/>
    <dgm:cxn modelId="{706F18D2-10BD-49A7-AE10-C6AF4FA6367F}" srcId="{CE8FE398-5FBC-4688-AAEB-DA7AFE38670E}" destId="{3FE8D7C8-CD01-4F38-BCE7-93DAE361BE35}" srcOrd="1" destOrd="0" parTransId="{3067896D-1189-4DD4-B793-3F3D3B5B49F4}" sibTransId="{4E3BBC0F-171B-40B9-8A1E-92989B65A955}"/>
    <dgm:cxn modelId="{7DC9114B-4465-4357-B519-F77B948F06A6}" srcId="{CE8FE398-5FBC-4688-AAEB-DA7AFE38670E}" destId="{50EC39B2-2A1E-42F7-A20E-C33938454B7C}" srcOrd="5" destOrd="0" parTransId="{1DE8F96C-797D-4BB0-82BC-037CC2BC1A8D}" sibTransId="{95546E69-281C-41A8-B173-13164C9AF0E4}"/>
    <dgm:cxn modelId="{0B10CBBF-4B6E-4DA4-B5A5-35065C398AEF}" type="presOf" srcId="{072C0F95-8B84-4986-B3C5-25E97E9FFBD9}" destId="{6D1BCDED-D035-442B-94D8-C52D3AE2C04E}" srcOrd="0" destOrd="0" presId="urn:microsoft.com/office/officeart/2005/8/layout/default"/>
    <dgm:cxn modelId="{A425AB1D-E364-41B7-87A1-E21E5D75BF41}" srcId="{CE8FE398-5FBC-4688-AAEB-DA7AFE38670E}" destId="{2EDE14EA-F0D5-430C-8877-04146E406E3B}" srcOrd="3" destOrd="0" parTransId="{75FFBB9D-46F1-40DB-9CD0-9BFB79A8D08E}" sibTransId="{B6B09A46-EC9D-482E-82CC-C7ACCAF1D7AF}"/>
    <dgm:cxn modelId="{85021159-082D-4BEB-8AA3-59C39F55911F}" srcId="{CE8FE398-5FBC-4688-AAEB-DA7AFE38670E}" destId="{072C0F95-8B84-4986-B3C5-25E97E9FFBD9}" srcOrd="2" destOrd="0" parTransId="{E1C9B956-EBE2-4CA8-B408-98625BD6C6F5}" sibTransId="{D809182F-5A75-4088-98CE-551E4DAEF811}"/>
    <dgm:cxn modelId="{9BCE3B5E-D2DE-482B-88ED-E75EE7461FBA}" type="presOf" srcId="{83659E88-FF75-4208-B617-53697BBAEFD0}" destId="{5146F8D0-E15A-47AF-ABB3-48E38FC3F48D}" srcOrd="0" destOrd="0" presId="urn:microsoft.com/office/officeart/2005/8/layout/default"/>
    <dgm:cxn modelId="{43508806-65B3-4D4A-94A4-05BC126DB322}" type="presOf" srcId="{50EC39B2-2A1E-42F7-A20E-C33938454B7C}" destId="{0E619EA2-2AD0-4DD8-9F97-229ADD9C0BE5}" srcOrd="0" destOrd="0" presId="urn:microsoft.com/office/officeart/2005/8/layout/default"/>
    <dgm:cxn modelId="{75086F07-D393-4F38-8A98-D8A3832DAC7B}" type="presOf" srcId="{85A4E82B-EB06-4C57-96DE-6CE5C89BDDF6}" destId="{72888E24-110B-40B0-82CD-9B706C44A83C}" srcOrd="0" destOrd="0" presId="urn:microsoft.com/office/officeart/2005/8/layout/default"/>
    <dgm:cxn modelId="{BE7F7AAE-4B9F-4FE0-8768-E70DAD54AD72}" type="presParOf" srcId="{3B9E5D61-0477-4989-BA6D-BF92D531C8FE}" destId="{5146F8D0-E15A-47AF-ABB3-48E38FC3F48D}" srcOrd="0" destOrd="0" presId="urn:microsoft.com/office/officeart/2005/8/layout/default"/>
    <dgm:cxn modelId="{A50B1951-91B2-4030-915A-FDB6DA998BF5}" type="presParOf" srcId="{3B9E5D61-0477-4989-BA6D-BF92D531C8FE}" destId="{A7E65BD7-2159-4792-8D83-BE54F9FD71CD}" srcOrd="1" destOrd="0" presId="urn:microsoft.com/office/officeart/2005/8/layout/default"/>
    <dgm:cxn modelId="{51FD0F2D-7E08-4500-A331-85C95475D3BD}" type="presParOf" srcId="{3B9E5D61-0477-4989-BA6D-BF92D531C8FE}" destId="{DB7472CE-653E-4511-9CCD-2D02B472336B}" srcOrd="2" destOrd="0" presId="urn:microsoft.com/office/officeart/2005/8/layout/default"/>
    <dgm:cxn modelId="{4CA831BD-1ADC-4503-BA6F-43B414D0CCC0}" type="presParOf" srcId="{3B9E5D61-0477-4989-BA6D-BF92D531C8FE}" destId="{5C57339A-D688-44C1-9CCB-ED1B680043A7}" srcOrd="3" destOrd="0" presId="urn:microsoft.com/office/officeart/2005/8/layout/default"/>
    <dgm:cxn modelId="{EF1B41B5-498B-480D-BA5D-AB1E8D17BDC3}" type="presParOf" srcId="{3B9E5D61-0477-4989-BA6D-BF92D531C8FE}" destId="{6D1BCDED-D035-442B-94D8-C52D3AE2C04E}" srcOrd="4" destOrd="0" presId="urn:microsoft.com/office/officeart/2005/8/layout/default"/>
    <dgm:cxn modelId="{71454884-FE6F-4DF3-9053-BC7C8149098C}" type="presParOf" srcId="{3B9E5D61-0477-4989-BA6D-BF92D531C8FE}" destId="{FCF3FE05-7AE9-47EB-B658-0BF62339234D}" srcOrd="5" destOrd="0" presId="urn:microsoft.com/office/officeart/2005/8/layout/default"/>
    <dgm:cxn modelId="{66BB5A55-6AB1-4824-9D15-D977C38B0FF8}" type="presParOf" srcId="{3B9E5D61-0477-4989-BA6D-BF92D531C8FE}" destId="{8059F5EE-C6A4-40FA-B68C-E8E61E4C4E90}" srcOrd="6" destOrd="0" presId="urn:microsoft.com/office/officeart/2005/8/layout/default"/>
    <dgm:cxn modelId="{E3F3FA0F-C728-4D71-8F43-93E30E60E527}" type="presParOf" srcId="{3B9E5D61-0477-4989-BA6D-BF92D531C8FE}" destId="{6EB24E0E-8196-469C-AC2E-2A9D0DE7782A}" srcOrd="7" destOrd="0" presId="urn:microsoft.com/office/officeart/2005/8/layout/default"/>
    <dgm:cxn modelId="{B89BE6B1-FE28-42FC-8F0A-4BDAC251E294}" type="presParOf" srcId="{3B9E5D61-0477-4989-BA6D-BF92D531C8FE}" destId="{72888E24-110B-40B0-82CD-9B706C44A83C}" srcOrd="8" destOrd="0" presId="urn:microsoft.com/office/officeart/2005/8/layout/default"/>
    <dgm:cxn modelId="{3B5B409E-9250-4F78-963A-8A31DE130382}" type="presParOf" srcId="{3B9E5D61-0477-4989-BA6D-BF92D531C8FE}" destId="{F0FDF746-21F6-4666-B42A-AC4E51604E63}" srcOrd="9" destOrd="0" presId="urn:microsoft.com/office/officeart/2005/8/layout/default"/>
    <dgm:cxn modelId="{658FD72C-1F1D-48DD-A3A6-55F94DCB16CC}" type="presParOf" srcId="{3B9E5D61-0477-4989-BA6D-BF92D531C8FE}" destId="{0E619EA2-2AD0-4DD8-9F97-229ADD9C0BE5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E8FE398-5FBC-4688-AAEB-DA7AFE38670E}" type="doc">
      <dgm:prSet loTypeId="urn:microsoft.com/office/officeart/2005/8/layout/defaul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83659E88-FF75-4208-B617-53697BBAEFD0}">
      <dgm:prSet phldrT="[Text]"/>
      <dgm:spPr/>
      <dgm:t>
        <a:bodyPr/>
        <a:lstStyle/>
        <a:p>
          <a:r>
            <a:rPr lang="en-US" dirty="0" smtClean="0"/>
            <a:t>Behavioral Based</a:t>
          </a:r>
          <a:endParaRPr lang="en-US" dirty="0"/>
        </a:p>
      </dgm:t>
    </dgm:pt>
    <dgm:pt modelId="{40FB4E41-8140-4079-AC32-7E0F575BA226}" type="parTrans" cxnId="{258E0DBD-AA43-4BBF-B66C-E4A86B2E04BC}">
      <dgm:prSet/>
      <dgm:spPr/>
      <dgm:t>
        <a:bodyPr/>
        <a:lstStyle/>
        <a:p>
          <a:endParaRPr lang="en-US"/>
        </a:p>
      </dgm:t>
    </dgm:pt>
    <dgm:pt modelId="{3EEC489C-966F-45FE-9AC1-E82170CFB216}" type="sibTrans" cxnId="{258E0DBD-AA43-4BBF-B66C-E4A86B2E04BC}">
      <dgm:prSet/>
      <dgm:spPr/>
      <dgm:t>
        <a:bodyPr/>
        <a:lstStyle/>
        <a:p>
          <a:endParaRPr lang="en-US"/>
        </a:p>
      </dgm:t>
    </dgm:pt>
    <dgm:pt modelId="{3FE8D7C8-CD01-4F38-BCE7-93DAE361BE35}">
      <dgm:prSet phldrT="[Text]"/>
      <dgm:spPr/>
      <dgm:t>
        <a:bodyPr/>
        <a:lstStyle/>
        <a:p>
          <a:r>
            <a:rPr lang="en-US" dirty="0" smtClean="0"/>
            <a:t>Threat Intelligence Integrated</a:t>
          </a:r>
          <a:endParaRPr lang="en-US" dirty="0"/>
        </a:p>
      </dgm:t>
    </dgm:pt>
    <dgm:pt modelId="{3067896D-1189-4DD4-B793-3F3D3B5B49F4}" type="parTrans" cxnId="{706F18D2-10BD-49A7-AE10-C6AF4FA6367F}">
      <dgm:prSet/>
      <dgm:spPr/>
      <dgm:t>
        <a:bodyPr/>
        <a:lstStyle/>
        <a:p>
          <a:endParaRPr lang="en-US"/>
        </a:p>
      </dgm:t>
    </dgm:pt>
    <dgm:pt modelId="{4E3BBC0F-171B-40B9-8A1E-92989B65A955}" type="sibTrans" cxnId="{706F18D2-10BD-49A7-AE10-C6AF4FA6367F}">
      <dgm:prSet/>
      <dgm:spPr/>
      <dgm:t>
        <a:bodyPr/>
        <a:lstStyle/>
        <a:p>
          <a:endParaRPr lang="en-US"/>
        </a:p>
      </dgm:t>
    </dgm:pt>
    <dgm:pt modelId="{072C0F95-8B84-4986-B3C5-25E97E9FFBD9}">
      <dgm:prSet phldrT="[Text]"/>
      <dgm:spPr/>
      <dgm:t>
        <a:bodyPr/>
        <a:lstStyle/>
        <a:p>
          <a:r>
            <a:rPr lang="en-US" dirty="0" smtClean="0"/>
            <a:t>Context Sensitive</a:t>
          </a:r>
          <a:endParaRPr lang="en-US" dirty="0"/>
        </a:p>
      </dgm:t>
    </dgm:pt>
    <dgm:pt modelId="{E1C9B956-EBE2-4CA8-B408-98625BD6C6F5}" type="parTrans" cxnId="{85021159-082D-4BEB-8AA3-59C39F55911F}">
      <dgm:prSet/>
      <dgm:spPr/>
      <dgm:t>
        <a:bodyPr/>
        <a:lstStyle/>
        <a:p>
          <a:endParaRPr lang="en-US"/>
        </a:p>
      </dgm:t>
    </dgm:pt>
    <dgm:pt modelId="{D809182F-5A75-4088-98CE-551E4DAEF811}" type="sibTrans" cxnId="{85021159-082D-4BEB-8AA3-59C39F55911F}">
      <dgm:prSet/>
      <dgm:spPr/>
      <dgm:t>
        <a:bodyPr/>
        <a:lstStyle/>
        <a:p>
          <a:endParaRPr lang="en-US"/>
        </a:p>
      </dgm:t>
    </dgm:pt>
    <dgm:pt modelId="{393313A3-EDB0-4F76-8261-4EB8734BB019}">
      <dgm:prSet phldrT="[Text]"/>
      <dgm:spPr/>
      <dgm:t>
        <a:bodyPr/>
        <a:lstStyle/>
        <a:p>
          <a:r>
            <a:rPr lang="en-US" dirty="0" smtClean="0"/>
            <a:t>Dynamically Updated</a:t>
          </a:r>
          <a:endParaRPr lang="en-US" dirty="0"/>
        </a:p>
      </dgm:t>
    </dgm:pt>
    <dgm:pt modelId="{436CE43D-9F69-4E41-AEB3-E94F1C5CD720}" type="parTrans" cxnId="{9F5463EC-8041-484B-BA99-89FD866ED3CB}">
      <dgm:prSet/>
      <dgm:spPr/>
      <dgm:t>
        <a:bodyPr/>
        <a:lstStyle/>
        <a:p>
          <a:endParaRPr lang="en-US"/>
        </a:p>
      </dgm:t>
    </dgm:pt>
    <dgm:pt modelId="{C5976CFF-E1AC-45BA-A864-448B52CE3272}" type="sibTrans" cxnId="{9F5463EC-8041-484B-BA99-89FD866ED3CB}">
      <dgm:prSet/>
      <dgm:spPr/>
      <dgm:t>
        <a:bodyPr/>
        <a:lstStyle/>
        <a:p>
          <a:endParaRPr lang="en-US"/>
        </a:p>
      </dgm:t>
    </dgm:pt>
    <dgm:pt modelId="{14B2ACBF-BB0A-43F6-9175-F5982B93D57C}">
      <dgm:prSet phldrT="[Text]"/>
      <dgm:spPr/>
      <dgm:t>
        <a:bodyPr/>
        <a:lstStyle/>
        <a:p>
          <a:r>
            <a:rPr lang="en-US" dirty="0" smtClean="0"/>
            <a:t>Support Mobility</a:t>
          </a:r>
          <a:endParaRPr lang="en-US" dirty="0"/>
        </a:p>
      </dgm:t>
    </dgm:pt>
    <dgm:pt modelId="{25A522AA-45FC-4F22-945B-0BF334FBBE85}" type="parTrans" cxnId="{C65DB7E5-1404-421F-8371-8F7F2C25EACD}">
      <dgm:prSet/>
      <dgm:spPr/>
      <dgm:t>
        <a:bodyPr/>
        <a:lstStyle/>
        <a:p>
          <a:endParaRPr lang="en-US"/>
        </a:p>
      </dgm:t>
    </dgm:pt>
    <dgm:pt modelId="{BD0EC581-CB40-408C-A8E2-480C83AF9A9B}" type="sibTrans" cxnId="{C65DB7E5-1404-421F-8371-8F7F2C25EACD}">
      <dgm:prSet/>
      <dgm:spPr/>
      <dgm:t>
        <a:bodyPr/>
        <a:lstStyle/>
        <a:p>
          <a:endParaRPr lang="en-US"/>
        </a:p>
      </dgm:t>
    </dgm:pt>
    <dgm:pt modelId="{955CD3EC-7651-474F-B087-931A7E9A9771}">
      <dgm:prSet phldrT="[Text]"/>
      <dgm:spPr/>
      <dgm:t>
        <a:bodyPr/>
        <a:lstStyle/>
        <a:p>
          <a:r>
            <a:rPr lang="en-US" dirty="0" smtClean="0"/>
            <a:t>SSL Decryption</a:t>
          </a:r>
          <a:endParaRPr lang="en-US" dirty="0"/>
        </a:p>
      </dgm:t>
    </dgm:pt>
    <dgm:pt modelId="{C664537E-A5B4-4B0B-982E-3DC6E0D559E1}" type="parTrans" cxnId="{4C88C5FB-8DB7-445E-AA3A-6F6279F4637A}">
      <dgm:prSet/>
      <dgm:spPr/>
      <dgm:t>
        <a:bodyPr/>
        <a:lstStyle/>
        <a:p>
          <a:endParaRPr lang="en-US"/>
        </a:p>
      </dgm:t>
    </dgm:pt>
    <dgm:pt modelId="{C3DDC0F5-CA41-48E6-B274-7C19F10335A0}" type="sibTrans" cxnId="{4C88C5FB-8DB7-445E-AA3A-6F6279F4637A}">
      <dgm:prSet/>
      <dgm:spPr/>
      <dgm:t>
        <a:bodyPr/>
        <a:lstStyle/>
        <a:p>
          <a:endParaRPr lang="en-US"/>
        </a:p>
      </dgm:t>
    </dgm:pt>
    <dgm:pt modelId="{3B9E5D61-0477-4989-BA6D-BF92D531C8FE}" type="pres">
      <dgm:prSet presAssocID="{CE8FE398-5FBC-4688-AAEB-DA7AFE38670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46F8D0-E15A-47AF-ABB3-48E38FC3F48D}" type="pres">
      <dgm:prSet presAssocID="{83659E88-FF75-4208-B617-53697BBAEFD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E65BD7-2159-4792-8D83-BE54F9FD71CD}" type="pres">
      <dgm:prSet presAssocID="{3EEC489C-966F-45FE-9AC1-E82170CFB216}" presName="sibTrans" presStyleCnt="0"/>
      <dgm:spPr/>
    </dgm:pt>
    <dgm:pt modelId="{DB7472CE-653E-4511-9CCD-2D02B472336B}" type="pres">
      <dgm:prSet presAssocID="{3FE8D7C8-CD01-4F38-BCE7-93DAE361BE3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57339A-D688-44C1-9CCB-ED1B680043A7}" type="pres">
      <dgm:prSet presAssocID="{4E3BBC0F-171B-40B9-8A1E-92989B65A955}" presName="sibTrans" presStyleCnt="0"/>
      <dgm:spPr/>
    </dgm:pt>
    <dgm:pt modelId="{6D1BCDED-D035-442B-94D8-C52D3AE2C04E}" type="pres">
      <dgm:prSet presAssocID="{072C0F95-8B84-4986-B3C5-25E97E9FFBD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F3FE05-7AE9-47EB-B658-0BF62339234D}" type="pres">
      <dgm:prSet presAssocID="{D809182F-5A75-4088-98CE-551E4DAEF811}" presName="sibTrans" presStyleCnt="0"/>
      <dgm:spPr/>
    </dgm:pt>
    <dgm:pt modelId="{3A091549-A8E1-431A-808A-3DE7C5FD568E}" type="pres">
      <dgm:prSet presAssocID="{393313A3-EDB0-4F76-8261-4EB8734BB01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814777-5068-4749-BA3A-24DF0DEAF9B5}" type="pres">
      <dgm:prSet presAssocID="{C5976CFF-E1AC-45BA-A864-448B52CE3272}" presName="sibTrans" presStyleCnt="0"/>
      <dgm:spPr/>
    </dgm:pt>
    <dgm:pt modelId="{9747C8F3-8C25-40EF-BAED-85C2244D3C67}" type="pres">
      <dgm:prSet presAssocID="{14B2ACBF-BB0A-43F6-9175-F5982B93D57C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FC6213-B0C0-47CD-ACEE-785CFB76CC56}" type="pres">
      <dgm:prSet presAssocID="{BD0EC581-CB40-408C-A8E2-480C83AF9A9B}" presName="sibTrans" presStyleCnt="0"/>
      <dgm:spPr/>
    </dgm:pt>
    <dgm:pt modelId="{E66C8C8C-8AB6-4C41-A6E9-663438796EE8}" type="pres">
      <dgm:prSet presAssocID="{955CD3EC-7651-474F-B087-931A7E9A977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CDF938-89B1-4F67-B253-81F347E0B542}" type="presOf" srcId="{3FE8D7C8-CD01-4F38-BCE7-93DAE361BE35}" destId="{DB7472CE-653E-4511-9CCD-2D02B472336B}" srcOrd="0" destOrd="0" presId="urn:microsoft.com/office/officeart/2005/8/layout/default"/>
    <dgm:cxn modelId="{9F5463EC-8041-484B-BA99-89FD866ED3CB}" srcId="{CE8FE398-5FBC-4688-AAEB-DA7AFE38670E}" destId="{393313A3-EDB0-4F76-8261-4EB8734BB019}" srcOrd="3" destOrd="0" parTransId="{436CE43D-9F69-4E41-AEB3-E94F1C5CD720}" sibTransId="{C5976CFF-E1AC-45BA-A864-448B52CE3272}"/>
    <dgm:cxn modelId="{258E0DBD-AA43-4BBF-B66C-E4A86B2E04BC}" srcId="{CE8FE398-5FBC-4688-AAEB-DA7AFE38670E}" destId="{83659E88-FF75-4208-B617-53697BBAEFD0}" srcOrd="0" destOrd="0" parTransId="{40FB4E41-8140-4079-AC32-7E0F575BA226}" sibTransId="{3EEC489C-966F-45FE-9AC1-E82170CFB216}"/>
    <dgm:cxn modelId="{4C88C5FB-8DB7-445E-AA3A-6F6279F4637A}" srcId="{CE8FE398-5FBC-4688-AAEB-DA7AFE38670E}" destId="{955CD3EC-7651-474F-B087-931A7E9A9771}" srcOrd="5" destOrd="0" parTransId="{C664537E-A5B4-4B0B-982E-3DC6E0D559E1}" sibTransId="{C3DDC0F5-CA41-48E6-B274-7C19F10335A0}"/>
    <dgm:cxn modelId="{706F18D2-10BD-49A7-AE10-C6AF4FA6367F}" srcId="{CE8FE398-5FBC-4688-AAEB-DA7AFE38670E}" destId="{3FE8D7C8-CD01-4F38-BCE7-93DAE361BE35}" srcOrd="1" destOrd="0" parTransId="{3067896D-1189-4DD4-B793-3F3D3B5B49F4}" sibTransId="{4E3BBC0F-171B-40B9-8A1E-92989B65A955}"/>
    <dgm:cxn modelId="{8E5FE542-4AB9-4091-A362-7BAF58931540}" type="presOf" srcId="{955CD3EC-7651-474F-B087-931A7E9A9771}" destId="{E66C8C8C-8AB6-4C41-A6E9-663438796EE8}" srcOrd="0" destOrd="0" presId="urn:microsoft.com/office/officeart/2005/8/layout/default"/>
    <dgm:cxn modelId="{C20C3E35-82EF-499C-A97A-539F77EDF717}" type="presOf" srcId="{393313A3-EDB0-4F76-8261-4EB8734BB019}" destId="{3A091549-A8E1-431A-808A-3DE7C5FD568E}" srcOrd="0" destOrd="0" presId="urn:microsoft.com/office/officeart/2005/8/layout/default"/>
    <dgm:cxn modelId="{E910AA39-B828-49F1-B83C-42ABBCE78F9C}" type="presOf" srcId="{83659E88-FF75-4208-B617-53697BBAEFD0}" destId="{5146F8D0-E15A-47AF-ABB3-48E38FC3F48D}" srcOrd="0" destOrd="0" presId="urn:microsoft.com/office/officeart/2005/8/layout/default"/>
    <dgm:cxn modelId="{C65DB7E5-1404-421F-8371-8F7F2C25EACD}" srcId="{CE8FE398-5FBC-4688-AAEB-DA7AFE38670E}" destId="{14B2ACBF-BB0A-43F6-9175-F5982B93D57C}" srcOrd="4" destOrd="0" parTransId="{25A522AA-45FC-4F22-945B-0BF334FBBE85}" sibTransId="{BD0EC581-CB40-408C-A8E2-480C83AF9A9B}"/>
    <dgm:cxn modelId="{85021159-082D-4BEB-8AA3-59C39F55911F}" srcId="{CE8FE398-5FBC-4688-AAEB-DA7AFE38670E}" destId="{072C0F95-8B84-4986-B3C5-25E97E9FFBD9}" srcOrd="2" destOrd="0" parTransId="{E1C9B956-EBE2-4CA8-B408-98625BD6C6F5}" sibTransId="{D809182F-5A75-4088-98CE-551E4DAEF811}"/>
    <dgm:cxn modelId="{AA95212D-DB6C-43F8-B92C-BAA30679BAAC}" type="presOf" srcId="{CE8FE398-5FBC-4688-AAEB-DA7AFE38670E}" destId="{3B9E5D61-0477-4989-BA6D-BF92D531C8FE}" srcOrd="0" destOrd="0" presId="urn:microsoft.com/office/officeart/2005/8/layout/default"/>
    <dgm:cxn modelId="{AA9E230E-BAF7-43B9-83ED-0BC5E160FA94}" type="presOf" srcId="{072C0F95-8B84-4986-B3C5-25E97E9FFBD9}" destId="{6D1BCDED-D035-442B-94D8-C52D3AE2C04E}" srcOrd="0" destOrd="0" presId="urn:microsoft.com/office/officeart/2005/8/layout/default"/>
    <dgm:cxn modelId="{DCD3A5A7-0417-44A1-AA2A-5E7BCD677C14}" type="presOf" srcId="{14B2ACBF-BB0A-43F6-9175-F5982B93D57C}" destId="{9747C8F3-8C25-40EF-BAED-85C2244D3C67}" srcOrd="0" destOrd="0" presId="urn:microsoft.com/office/officeart/2005/8/layout/default"/>
    <dgm:cxn modelId="{ECAF623F-DD15-4253-8D77-D56E2D9E9D45}" type="presParOf" srcId="{3B9E5D61-0477-4989-BA6D-BF92D531C8FE}" destId="{5146F8D0-E15A-47AF-ABB3-48E38FC3F48D}" srcOrd="0" destOrd="0" presId="urn:microsoft.com/office/officeart/2005/8/layout/default"/>
    <dgm:cxn modelId="{0813323D-D915-47CB-B284-6CCC59CA5589}" type="presParOf" srcId="{3B9E5D61-0477-4989-BA6D-BF92D531C8FE}" destId="{A7E65BD7-2159-4792-8D83-BE54F9FD71CD}" srcOrd="1" destOrd="0" presId="urn:microsoft.com/office/officeart/2005/8/layout/default"/>
    <dgm:cxn modelId="{336AE0FF-DE4B-4495-8D4A-4429DDACBBA5}" type="presParOf" srcId="{3B9E5D61-0477-4989-BA6D-BF92D531C8FE}" destId="{DB7472CE-653E-4511-9CCD-2D02B472336B}" srcOrd="2" destOrd="0" presId="urn:microsoft.com/office/officeart/2005/8/layout/default"/>
    <dgm:cxn modelId="{0A21F21A-E56D-4377-AB5E-D318FF5FEFAB}" type="presParOf" srcId="{3B9E5D61-0477-4989-BA6D-BF92D531C8FE}" destId="{5C57339A-D688-44C1-9CCB-ED1B680043A7}" srcOrd="3" destOrd="0" presId="urn:microsoft.com/office/officeart/2005/8/layout/default"/>
    <dgm:cxn modelId="{D56B8FE4-EF35-4CD3-A1F8-CFF368F0768C}" type="presParOf" srcId="{3B9E5D61-0477-4989-BA6D-BF92D531C8FE}" destId="{6D1BCDED-D035-442B-94D8-C52D3AE2C04E}" srcOrd="4" destOrd="0" presId="urn:microsoft.com/office/officeart/2005/8/layout/default"/>
    <dgm:cxn modelId="{C12A07AB-A03B-42FD-8B99-35713F73F377}" type="presParOf" srcId="{3B9E5D61-0477-4989-BA6D-BF92D531C8FE}" destId="{FCF3FE05-7AE9-47EB-B658-0BF62339234D}" srcOrd="5" destOrd="0" presId="urn:microsoft.com/office/officeart/2005/8/layout/default"/>
    <dgm:cxn modelId="{76C0DB24-C2F1-49FE-9394-895E55F1E3AB}" type="presParOf" srcId="{3B9E5D61-0477-4989-BA6D-BF92D531C8FE}" destId="{3A091549-A8E1-431A-808A-3DE7C5FD568E}" srcOrd="6" destOrd="0" presId="urn:microsoft.com/office/officeart/2005/8/layout/default"/>
    <dgm:cxn modelId="{8FCF0F17-9C87-43CA-9C66-D8A26F9300B0}" type="presParOf" srcId="{3B9E5D61-0477-4989-BA6D-BF92D531C8FE}" destId="{9F814777-5068-4749-BA3A-24DF0DEAF9B5}" srcOrd="7" destOrd="0" presId="urn:microsoft.com/office/officeart/2005/8/layout/default"/>
    <dgm:cxn modelId="{65C0E137-E4A3-4D63-A10B-8634B086190C}" type="presParOf" srcId="{3B9E5D61-0477-4989-BA6D-BF92D531C8FE}" destId="{9747C8F3-8C25-40EF-BAED-85C2244D3C67}" srcOrd="8" destOrd="0" presId="urn:microsoft.com/office/officeart/2005/8/layout/default"/>
    <dgm:cxn modelId="{257C8CE0-5F7A-4BFD-A25C-F13FDC77B32D}" type="presParOf" srcId="{3B9E5D61-0477-4989-BA6D-BF92D531C8FE}" destId="{87FC6213-B0C0-47CD-ACEE-785CFB76CC56}" srcOrd="9" destOrd="0" presId="urn:microsoft.com/office/officeart/2005/8/layout/default"/>
    <dgm:cxn modelId="{9C75647B-812F-4DBD-896B-D1236F61C5FD}" type="presParOf" srcId="{3B9E5D61-0477-4989-BA6D-BF92D531C8FE}" destId="{E66C8C8C-8AB6-4C41-A6E9-663438796EE8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4F053D2-CECD-42F2-B426-080AD9327812}" type="doc">
      <dgm:prSet loTypeId="urn:microsoft.com/office/officeart/2005/8/layout/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592647AC-FB20-4428-8442-9C35D34D6760}">
      <dgm:prSet phldrT="[Text]"/>
      <dgm:spPr/>
      <dgm:t>
        <a:bodyPr/>
        <a:lstStyle/>
        <a:p>
          <a:r>
            <a:rPr lang="en-US" dirty="0" smtClean="0"/>
            <a:t>IRS Collection Call</a:t>
          </a:r>
          <a:endParaRPr lang="en-US" dirty="0"/>
        </a:p>
      </dgm:t>
    </dgm:pt>
    <dgm:pt modelId="{322BF56D-E00D-4539-BDB9-2832048A61ED}" type="parTrans" cxnId="{A8DFE08E-D4C4-4999-9464-469D66C0D5AF}">
      <dgm:prSet/>
      <dgm:spPr/>
      <dgm:t>
        <a:bodyPr/>
        <a:lstStyle/>
        <a:p>
          <a:endParaRPr lang="en-US"/>
        </a:p>
      </dgm:t>
    </dgm:pt>
    <dgm:pt modelId="{466925D3-DA4C-4433-8936-9A1124EBA7D1}" type="sibTrans" cxnId="{A8DFE08E-D4C4-4999-9464-469D66C0D5AF}">
      <dgm:prSet/>
      <dgm:spPr/>
      <dgm:t>
        <a:bodyPr/>
        <a:lstStyle/>
        <a:p>
          <a:endParaRPr lang="en-US"/>
        </a:p>
      </dgm:t>
    </dgm:pt>
    <dgm:pt modelId="{2E2F7D37-6091-47F7-B7E2-5A7E7075495B}">
      <dgm:prSet phldrT="[Text]"/>
      <dgm:spPr/>
      <dgm:t>
        <a:bodyPr/>
        <a:lstStyle/>
        <a:p>
          <a:r>
            <a:rPr lang="en-US" dirty="0" smtClean="0"/>
            <a:t>Denial of Service for Emergency Services</a:t>
          </a:r>
          <a:endParaRPr lang="en-US" dirty="0"/>
        </a:p>
      </dgm:t>
    </dgm:pt>
    <dgm:pt modelId="{97B2EEEB-7626-4724-9072-3CE7D59929D9}" type="parTrans" cxnId="{7A23BD6A-6A5A-4C24-B5D8-39FCDD6D021C}">
      <dgm:prSet/>
      <dgm:spPr/>
      <dgm:t>
        <a:bodyPr/>
        <a:lstStyle/>
        <a:p>
          <a:endParaRPr lang="en-US"/>
        </a:p>
      </dgm:t>
    </dgm:pt>
    <dgm:pt modelId="{D19CA83F-91F7-440A-AC78-D9D00AC3DE3C}" type="sibTrans" cxnId="{7A23BD6A-6A5A-4C24-B5D8-39FCDD6D021C}">
      <dgm:prSet/>
      <dgm:spPr/>
      <dgm:t>
        <a:bodyPr/>
        <a:lstStyle/>
        <a:p>
          <a:endParaRPr lang="en-US"/>
        </a:p>
      </dgm:t>
    </dgm:pt>
    <dgm:pt modelId="{0B3FC5D0-5D9F-4848-8603-852B3E42AE49}">
      <dgm:prSet phldrT="[Text]"/>
      <dgm:spPr/>
      <dgm:t>
        <a:bodyPr/>
        <a:lstStyle/>
        <a:p>
          <a:r>
            <a:rPr lang="en-US" dirty="0" smtClean="0"/>
            <a:t>PC Support</a:t>
          </a:r>
          <a:endParaRPr lang="en-US" dirty="0"/>
        </a:p>
      </dgm:t>
    </dgm:pt>
    <dgm:pt modelId="{7E91E708-8C42-48B1-90CA-A7D3D8887F94}" type="parTrans" cxnId="{493AA136-A49F-4093-B43E-B42BB3F938FC}">
      <dgm:prSet/>
      <dgm:spPr/>
      <dgm:t>
        <a:bodyPr/>
        <a:lstStyle/>
        <a:p>
          <a:endParaRPr lang="en-US"/>
        </a:p>
      </dgm:t>
    </dgm:pt>
    <dgm:pt modelId="{4C1C5BB3-5287-4B9A-8877-8E7BAAD307AB}" type="sibTrans" cxnId="{493AA136-A49F-4093-B43E-B42BB3F938FC}">
      <dgm:prSet/>
      <dgm:spPr/>
      <dgm:t>
        <a:bodyPr/>
        <a:lstStyle/>
        <a:p>
          <a:endParaRPr lang="en-US"/>
        </a:p>
      </dgm:t>
    </dgm:pt>
    <dgm:pt modelId="{ECDF8E40-FCE7-4E69-94B6-C27B51C23757}">
      <dgm:prSet phldrT="[Text]"/>
      <dgm:spPr/>
      <dgm:t>
        <a:bodyPr/>
        <a:lstStyle/>
        <a:p>
          <a:r>
            <a:rPr lang="en-US" dirty="0" smtClean="0"/>
            <a:t>Local Law Enforcement</a:t>
          </a:r>
          <a:endParaRPr lang="en-US" dirty="0"/>
        </a:p>
      </dgm:t>
    </dgm:pt>
    <dgm:pt modelId="{7F8F042B-870C-4E6E-B99C-5F18CE6090A5}" type="parTrans" cxnId="{25A82D26-BA22-4943-8DEC-6453C0759766}">
      <dgm:prSet/>
      <dgm:spPr/>
      <dgm:t>
        <a:bodyPr/>
        <a:lstStyle/>
        <a:p>
          <a:endParaRPr lang="en-US"/>
        </a:p>
      </dgm:t>
    </dgm:pt>
    <dgm:pt modelId="{C53DB39E-C781-4050-BE15-4175E5454BD5}" type="sibTrans" cxnId="{25A82D26-BA22-4943-8DEC-6453C0759766}">
      <dgm:prSet/>
      <dgm:spPr/>
      <dgm:t>
        <a:bodyPr/>
        <a:lstStyle/>
        <a:p>
          <a:endParaRPr lang="en-US"/>
        </a:p>
      </dgm:t>
    </dgm:pt>
    <dgm:pt modelId="{8B20A7BA-445B-414F-A43C-DA531431EFFA}" type="pres">
      <dgm:prSet presAssocID="{74F053D2-CECD-42F2-B426-080AD9327812}" presName="linear" presStyleCnt="0">
        <dgm:presLayoutVars>
          <dgm:dir/>
          <dgm:animLvl val="lvl"/>
          <dgm:resizeHandles val="exact"/>
        </dgm:presLayoutVars>
      </dgm:prSet>
      <dgm:spPr/>
    </dgm:pt>
    <dgm:pt modelId="{3E5346D2-8AD0-41D6-B616-3160C534FDC0}" type="pres">
      <dgm:prSet presAssocID="{592647AC-FB20-4428-8442-9C35D34D6760}" presName="parentLin" presStyleCnt="0"/>
      <dgm:spPr/>
    </dgm:pt>
    <dgm:pt modelId="{1BCF40B0-3C29-4870-8BF1-09AF7BB65F45}" type="pres">
      <dgm:prSet presAssocID="{592647AC-FB20-4428-8442-9C35D34D6760}" presName="parentLeftMargin" presStyleLbl="node1" presStyleIdx="0" presStyleCnt="4"/>
      <dgm:spPr/>
    </dgm:pt>
    <dgm:pt modelId="{9BBB9C00-1574-4630-9C87-2463A8152F51}" type="pres">
      <dgm:prSet presAssocID="{592647AC-FB20-4428-8442-9C35D34D6760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7B9143-E8E0-42F9-89FF-2BF397B4B95A}" type="pres">
      <dgm:prSet presAssocID="{592647AC-FB20-4428-8442-9C35D34D6760}" presName="negativeSpace" presStyleCnt="0"/>
      <dgm:spPr/>
    </dgm:pt>
    <dgm:pt modelId="{47C8E02D-FF6C-4AE6-B938-EF99E6C2FE3E}" type="pres">
      <dgm:prSet presAssocID="{592647AC-FB20-4428-8442-9C35D34D6760}" presName="childText" presStyleLbl="conFgAcc1" presStyleIdx="0" presStyleCnt="4">
        <dgm:presLayoutVars>
          <dgm:bulletEnabled val="1"/>
        </dgm:presLayoutVars>
      </dgm:prSet>
      <dgm:spPr/>
    </dgm:pt>
    <dgm:pt modelId="{F427B150-7C5D-4576-B15B-1BF729E8A821}" type="pres">
      <dgm:prSet presAssocID="{466925D3-DA4C-4433-8936-9A1124EBA7D1}" presName="spaceBetweenRectangles" presStyleCnt="0"/>
      <dgm:spPr/>
    </dgm:pt>
    <dgm:pt modelId="{8FB934D0-DB76-4AD2-B55D-7652177816C9}" type="pres">
      <dgm:prSet presAssocID="{2E2F7D37-6091-47F7-B7E2-5A7E7075495B}" presName="parentLin" presStyleCnt="0"/>
      <dgm:spPr/>
    </dgm:pt>
    <dgm:pt modelId="{3D062580-592F-4CF2-815D-4ABAF7E70882}" type="pres">
      <dgm:prSet presAssocID="{2E2F7D37-6091-47F7-B7E2-5A7E7075495B}" presName="parentLeftMargin" presStyleLbl="node1" presStyleIdx="0" presStyleCnt="4"/>
      <dgm:spPr/>
    </dgm:pt>
    <dgm:pt modelId="{C176FD4B-5CCC-4F52-B61D-3ADEA0407E6A}" type="pres">
      <dgm:prSet presAssocID="{2E2F7D37-6091-47F7-B7E2-5A7E7075495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777412-C705-470D-8376-5E1BE09484F9}" type="pres">
      <dgm:prSet presAssocID="{2E2F7D37-6091-47F7-B7E2-5A7E7075495B}" presName="negativeSpace" presStyleCnt="0"/>
      <dgm:spPr/>
    </dgm:pt>
    <dgm:pt modelId="{697D0DC3-4832-4746-A366-5CB9D7E8D704}" type="pres">
      <dgm:prSet presAssocID="{2E2F7D37-6091-47F7-B7E2-5A7E7075495B}" presName="childText" presStyleLbl="conFgAcc1" presStyleIdx="1" presStyleCnt="4">
        <dgm:presLayoutVars>
          <dgm:bulletEnabled val="1"/>
        </dgm:presLayoutVars>
      </dgm:prSet>
      <dgm:spPr/>
    </dgm:pt>
    <dgm:pt modelId="{3136C6DD-5795-498B-8144-38AD61FD9992}" type="pres">
      <dgm:prSet presAssocID="{D19CA83F-91F7-440A-AC78-D9D00AC3DE3C}" presName="spaceBetweenRectangles" presStyleCnt="0"/>
      <dgm:spPr/>
    </dgm:pt>
    <dgm:pt modelId="{6DAF4B12-0FBA-4EF7-A0B5-9BF5231B1789}" type="pres">
      <dgm:prSet presAssocID="{0B3FC5D0-5D9F-4848-8603-852B3E42AE49}" presName="parentLin" presStyleCnt="0"/>
      <dgm:spPr/>
    </dgm:pt>
    <dgm:pt modelId="{53E72B0F-45B6-4C80-ADE7-9F14623FE807}" type="pres">
      <dgm:prSet presAssocID="{0B3FC5D0-5D9F-4848-8603-852B3E42AE49}" presName="parentLeftMargin" presStyleLbl="node1" presStyleIdx="1" presStyleCnt="4"/>
      <dgm:spPr/>
    </dgm:pt>
    <dgm:pt modelId="{69B4728A-8975-471F-AE0C-7B35CFE2F20D}" type="pres">
      <dgm:prSet presAssocID="{0B3FC5D0-5D9F-4848-8603-852B3E42AE4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03C70A-F919-4CB8-AB25-D5D18A08289C}" type="pres">
      <dgm:prSet presAssocID="{0B3FC5D0-5D9F-4848-8603-852B3E42AE49}" presName="negativeSpace" presStyleCnt="0"/>
      <dgm:spPr/>
    </dgm:pt>
    <dgm:pt modelId="{34C043C0-9095-43A7-A9D0-13FEA7892B61}" type="pres">
      <dgm:prSet presAssocID="{0B3FC5D0-5D9F-4848-8603-852B3E42AE49}" presName="childText" presStyleLbl="conFgAcc1" presStyleIdx="2" presStyleCnt="4">
        <dgm:presLayoutVars>
          <dgm:bulletEnabled val="1"/>
        </dgm:presLayoutVars>
      </dgm:prSet>
      <dgm:spPr/>
    </dgm:pt>
    <dgm:pt modelId="{0C782F1E-B6A0-4702-81B1-80F82CBE5EBF}" type="pres">
      <dgm:prSet presAssocID="{4C1C5BB3-5287-4B9A-8877-8E7BAAD307AB}" presName="spaceBetweenRectangles" presStyleCnt="0"/>
      <dgm:spPr/>
    </dgm:pt>
    <dgm:pt modelId="{472A6A92-BC18-4963-9A1A-732647991DA1}" type="pres">
      <dgm:prSet presAssocID="{ECDF8E40-FCE7-4E69-94B6-C27B51C23757}" presName="parentLin" presStyleCnt="0"/>
      <dgm:spPr/>
    </dgm:pt>
    <dgm:pt modelId="{AE1B0866-B61F-49E8-8DD4-612A9609ED52}" type="pres">
      <dgm:prSet presAssocID="{ECDF8E40-FCE7-4E69-94B6-C27B51C23757}" presName="parentLeftMargin" presStyleLbl="node1" presStyleIdx="2" presStyleCnt="4"/>
      <dgm:spPr/>
    </dgm:pt>
    <dgm:pt modelId="{D68F0D44-592D-4B61-B6D5-EE23042F78F5}" type="pres">
      <dgm:prSet presAssocID="{ECDF8E40-FCE7-4E69-94B6-C27B51C2375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53B436-9EF3-4C6A-A146-FD8AB51EAB8C}" type="pres">
      <dgm:prSet presAssocID="{ECDF8E40-FCE7-4E69-94B6-C27B51C23757}" presName="negativeSpace" presStyleCnt="0"/>
      <dgm:spPr/>
    </dgm:pt>
    <dgm:pt modelId="{7733A139-A61F-4992-A3AD-17D825A6CF46}" type="pres">
      <dgm:prSet presAssocID="{ECDF8E40-FCE7-4E69-94B6-C27B51C23757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8C12157-74A9-4BB0-B958-A22C5819FA29}" type="presOf" srcId="{592647AC-FB20-4428-8442-9C35D34D6760}" destId="{1BCF40B0-3C29-4870-8BF1-09AF7BB65F45}" srcOrd="0" destOrd="0" presId="urn:microsoft.com/office/officeart/2005/8/layout/list1"/>
    <dgm:cxn modelId="{7A23BD6A-6A5A-4C24-B5D8-39FCDD6D021C}" srcId="{74F053D2-CECD-42F2-B426-080AD9327812}" destId="{2E2F7D37-6091-47F7-B7E2-5A7E7075495B}" srcOrd="1" destOrd="0" parTransId="{97B2EEEB-7626-4724-9072-3CE7D59929D9}" sibTransId="{D19CA83F-91F7-440A-AC78-D9D00AC3DE3C}"/>
    <dgm:cxn modelId="{FDA1CACF-4D2D-4415-8981-DDA00E324828}" type="presOf" srcId="{ECDF8E40-FCE7-4E69-94B6-C27B51C23757}" destId="{D68F0D44-592D-4B61-B6D5-EE23042F78F5}" srcOrd="1" destOrd="0" presId="urn:microsoft.com/office/officeart/2005/8/layout/list1"/>
    <dgm:cxn modelId="{A8DFE08E-D4C4-4999-9464-469D66C0D5AF}" srcId="{74F053D2-CECD-42F2-B426-080AD9327812}" destId="{592647AC-FB20-4428-8442-9C35D34D6760}" srcOrd="0" destOrd="0" parTransId="{322BF56D-E00D-4539-BDB9-2832048A61ED}" sibTransId="{466925D3-DA4C-4433-8936-9A1124EBA7D1}"/>
    <dgm:cxn modelId="{25A82D26-BA22-4943-8DEC-6453C0759766}" srcId="{74F053D2-CECD-42F2-B426-080AD9327812}" destId="{ECDF8E40-FCE7-4E69-94B6-C27B51C23757}" srcOrd="3" destOrd="0" parTransId="{7F8F042B-870C-4E6E-B99C-5F18CE6090A5}" sibTransId="{C53DB39E-C781-4050-BE15-4175E5454BD5}"/>
    <dgm:cxn modelId="{493AA136-A49F-4093-B43E-B42BB3F938FC}" srcId="{74F053D2-CECD-42F2-B426-080AD9327812}" destId="{0B3FC5D0-5D9F-4848-8603-852B3E42AE49}" srcOrd="2" destOrd="0" parTransId="{7E91E708-8C42-48B1-90CA-A7D3D8887F94}" sibTransId="{4C1C5BB3-5287-4B9A-8877-8E7BAAD307AB}"/>
    <dgm:cxn modelId="{24DE81F5-CB9B-43E4-8FD9-30CAE321904C}" type="presOf" srcId="{0B3FC5D0-5D9F-4848-8603-852B3E42AE49}" destId="{53E72B0F-45B6-4C80-ADE7-9F14623FE807}" srcOrd="0" destOrd="0" presId="urn:microsoft.com/office/officeart/2005/8/layout/list1"/>
    <dgm:cxn modelId="{9A70C483-670E-40CF-B737-0297C55FFDA6}" type="presOf" srcId="{ECDF8E40-FCE7-4E69-94B6-C27B51C23757}" destId="{AE1B0866-B61F-49E8-8DD4-612A9609ED52}" srcOrd="0" destOrd="0" presId="urn:microsoft.com/office/officeart/2005/8/layout/list1"/>
    <dgm:cxn modelId="{73A36F30-3EAE-4E42-A6FF-D2DA0F2134B8}" type="presOf" srcId="{74F053D2-CECD-42F2-B426-080AD9327812}" destId="{8B20A7BA-445B-414F-A43C-DA531431EFFA}" srcOrd="0" destOrd="0" presId="urn:microsoft.com/office/officeart/2005/8/layout/list1"/>
    <dgm:cxn modelId="{C27B767C-6D38-4F61-A7F0-1A75ECE965A8}" type="presOf" srcId="{2E2F7D37-6091-47F7-B7E2-5A7E7075495B}" destId="{C176FD4B-5CCC-4F52-B61D-3ADEA0407E6A}" srcOrd="1" destOrd="0" presId="urn:microsoft.com/office/officeart/2005/8/layout/list1"/>
    <dgm:cxn modelId="{5CE625BA-F3D1-4DA6-B818-ACB1F3B5ED97}" type="presOf" srcId="{2E2F7D37-6091-47F7-B7E2-5A7E7075495B}" destId="{3D062580-592F-4CF2-815D-4ABAF7E70882}" srcOrd="0" destOrd="0" presId="urn:microsoft.com/office/officeart/2005/8/layout/list1"/>
    <dgm:cxn modelId="{B3B02F2B-1DFB-4704-A395-140EAA8AD802}" type="presOf" srcId="{0B3FC5D0-5D9F-4848-8603-852B3E42AE49}" destId="{69B4728A-8975-471F-AE0C-7B35CFE2F20D}" srcOrd="1" destOrd="0" presId="urn:microsoft.com/office/officeart/2005/8/layout/list1"/>
    <dgm:cxn modelId="{AFFEB9EA-C8A0-4A6E-9FBD-A6B909714258}" type="presOf" srcId="{592647AC-FB20-4428-8442-9C35D34D6760}" destId="{9BBB9C00-1574-4630-9C87-2463A8152F51}" srcOrd="1" destOrd="0" presId="urn:microsoft.com/office/officeart/2005/8/layout/list1"/>
    <dgm:cxn modelId="{899D637F-0D2B-4E92-BBFE-E563DC3D9035}" type="presParOf" srcId="{8B20A7BA-445B-414F-A43C-DA531431EFFA}" destId="{3E5346D2-8AD0-41D6-B616-3160C534FDC0}" srcOrd="0" destOrd="0" presId="urn:microsoft.com/office/officeart/2005/8/layout/list1"/>
    <dgm:cxn modelId="{C2CE5E38-099A-45B8-9766-A1EAD05D875B}" type="presParOf" srcId="{3E5346D2-8AD0-41D6-B616-3160C534FDC0}" destId="{1BCF40B0-3C29-4870-8BF1-09AF7BB65F45}" srcOrd="0" destOrd="0" presId="urn:microsoft.com/office/officeart/2005/8/layout/list1"/>
    <dgm:cxn modelId="{13A804D7-2661-4682-B546-C591F082C81E}" type="presParOf" srcId="{3E5346D2-8AD0-41D6-B616-3160C534FDC0}" destId="{9BBB9C00-1574-4630-9C87-2463A8152F51}" srcOrd="1" destOrd="0" presId="urn:microsoft.com/office/officeart/2005/8/layout/list1"/>
    <dgm:cxn modelId="{1F157C73-4C3B-4C4C-98FD-53398D83D51D}" type="presParOf" srcId="{8B20A7BA-445B-414F-A43C-DA531431EFFA}" destId="{1C7B9143-E8E0-42F9-89FF-2BF397B4B95A}" srcOrd="1" destOrd="0" presId="urn:microsoft.com/office/officeart/2005/8/layout/list1"/>
    <dgm:cxn modelId="{3D4F3B92-050C-461D-9E84-2A744166F853}" type="presParOf" srcId="{8B20A7BA-445B-414F-A43C-DA531431EFFA}" destId="{47C8E02D-FF6C-4AE6-B938-EF99E6C2FE3E}" srcOrd="2" destOrd="0" presId="urn:microsoft.com/office/officeart/2005/8/layout/list1"/>
    <dgm:cxn modelId="{6B992845-7773-4F31-AB2C-B9C8497F474C}" type="presParOf" srcId="{8B20A7BA-445B-414F-A43C-DA531431EFFA}" destId="{F427B150-7C5D-4576-B15B-1BF729E8A821}" srcOrd="3" destOrd="0" presId="urn:microsoft.com/office/officeart/2005/8/layout/list1"/>
    <dgm:cxn modelId="{0E528FD7-2F30-4A40-A3E7-973746528010}" type="presParOf" srcId="{8B20A7BA-445B-414F-A43C-DA531431EFFA}" destId="{8FB934D0-DB76-4AD2-B55D-7652177816C9}" srcOrd="4" destOrd="0" presId="urn:microsoft.com/office/officeart/2005/8/layout/list1"/>
    <dgm:cxn modelId="{1A78D61B-449F-4AB1-B5B1-77F89CA04A25}" type="presParOf" srcId="{8FB934D0-DB76-4AD2-B55D-7652177816C9}" destId="{3D062580-592F-4CF2-815D-4ABAF7E70882}" srcOrd="0" destOrd="0" presId="urn:microsoft.com/office/officeart/2005/8/layout/list1"/>
    <dgm:cxn modelId="{7E1CC578-E90A-4785-AD4E-B800240072F4}" type="presParOf" srcId="{8FB934D0-DB76-4AD2-B55D-7652177816C9}" destId="{C176FD4B-5CCC-4F52-B61D-3ADEA0407E6A}" srcOrd="1" destOrd="0" presId="urn:microsoft.com/office/officeart/2005/8/layout/list1"/>
    <dgm:cxn modelId="{B5AA23DC-7FC6-4519-B6AC-F87B6906891A}" type="presParOf" srcId="{8B20A7BA-445B-414F-A43C-DA531431EFFA}" destId="{94777412-C705-470D-8376-5E1BE09484F9}" srcOrd="5" destOrd="0" presId="urn:microsoft.com/office/officeart/2005/8/layout/list1"/>
    <dgm:cxn modelId="{37CE9C40-4203-438B-9774-C50D886C9B57}" type="presParOf" srcId="{8B20A7BA-445B-414F-A43C-DA531431EFFA}" destId="{697D0DC3-4832-4746-A366-5CB9D7E8D704}" srcOrd="6" destOrd="0" presId="urn:microsoft.com/office/officeart/2005/8/layout/list1"/>
    <dgm:cxn modelId="{3BA25D64-C147-410E-B60E-A3A0FFC97893}" type="presParOf" srcId="{8B20A7BA-445B-414F-A43C-DA531431EFFA}" destId="{3136C6DD-5795-498B-8144-38AD61FD9992}" srcOrd="7" destOrd="0" presId="urn:microsoft.com/office/officeart/2005/8/layout/list1"/>
    <dgm:cxn modelId="{7C109CB3-D987-473B-83E1-D572C70BDCC5}" type="presParOf" srcId="{8B20A7BA-445B-414F-A43C-DA531431EFFA}" destId="{6DAF4B12-0FBA-4EF7-A0B5-9BF5231B1789}" srcOrd="8" destOrd="0" presId="urn:microsoft.com/office/officeart/2005/8/layout/list1"/>
    <dgm:cxn modelId="{BF0A9A58-A401-4999-9959-C74F98D067AA}" type="presParOf" srcId="{6DAF4B12-0FBA-4EF7-A0B5-9BF5231B1789}" destId="{53E72B0F-45B6-4C80-ADE7-9F14623FE807}" srcOrd="0" destOrd="0" presId="urn:microsoft.com/office/officeart/2005/8/layout/list1"/>
    <dgm:cxn modelId="{F41BF1F9-DE68-496F-9CF0-92818CDEF18B}" type="presParOf" srcId="{6DAF4B12-0FBA-4EF7-A0B5-9BF5231B1789}" destId="{69B4728A-8975-471F-AE0C-7B35CFE2F20D}" srcOrd="1" destOrd="0" presId="urn:microsoft.com/office/officeart/2005/8/layout/list1"/>
    <dgm:cxn modelId="{6B5A4D41-5748-4F55-91F3-002C493B27C0}" type="presParOf" srcId="{8B20A7BA-445B-414F-A43C-DA531431EFFA}" destId="{1B03C70A-F919-4CB8-AB25-D5D18A08289C}" srcOrd="9" destOrd="0" presId="urn:microsoft.com/office/officeart/2005/8/layout/list1"/>
    <dgm:cxn modelId="{A479D3AC-7988-4DFE-8C96-39F8468F7FE3}" type="presParOf" srcId="{8B20A7BA-445B-414F-A43C-DA531431EFFA}" destId="{34C043C0-9095-43A7-A9D0-13FEA7892B61}" srcOrd="10" destOrd="0" presId="urn:microsoft.com/office/officeart/2005/8/layout/list1"/>
    <dgm:cxn modelId="{1C479DBA-84FB-4269-AE8C-E1E04E4677A8}" type="presParOf" srcId="{8B20A7BA-445B-414F-A43C-DA531431EFFA}" destId="{0C782F1E-B6A0-4702-81B1-80F82CBE5EBF}" srcOrd="11" destOrd="0" presId="urn:microsoft.com/office/officeart/2005/8/layout/list1"/>
    <dgm:cxn modelId="{24AE1771-E440-4DEA-B1E3-9D4800B55074}" type="presParOf" srcId="{8B20A7BA-445B-414F-A43C-DA531431EFFA}" destId="{472A6A92-BC18-4963-9A1A-732647991DA1}" srcOrd="12" destOrd="0" presId="urn:microsoft.com/office/officeart/2005/8/layout/list1"/>
    <dgm:cxn modelId="{A310EDB7-F7DB-4800-8C45-FE79C3CDE208}" type="presParOf" srcId="{472A6A92-BC18-4963-9A1A-732647991DA1}" destId="{AE1B0866-B61F-49E8-8DD4-612A9609ED52}" srcOrd="0" destOrd="0" presId="urn:microsoft.com/office/officeart/2005/8/layout/list1"/>
    <dgm:cxn modelId="{B5FD8226-62D8-489E-A7EB-CC19CE67B92A}" type="presParOf" srcId="{472A6A92-BC18-4963-9A1A-732647991DA1}" destId="{D68F0D44-592D-4B61-B6D5-EE23042F78F5}" srcOrd="1" destOrd="0" presId="urn:microsoft.com/office/officeart/2005/8/layout/list1"/>
    <dgm:cxn modelId="{3F610A3A-5171-4ABD-80C7-78FB5E7FCF51}" type="presParOf" srcId="{8B20A7BA-445B-414F-A43C-DA531431EFFA}" destId="{7453B436-9EF3-4C6A-A146-FD8AB51EAB8C}" srcOrd="13" destOrd="0" presId="urn:microsoft.com/office/officeart/2005/8/layout/list1"/>
    <dgm:cxn modelId="{114B9B67-6C5C-471F-917F-E18D3D06854A}" type="presParOf" srcId="{8B20A7BA-445B-414F-A43C-DA531431EFFA}" destId="{7733A139-A61F-4992-A3AD-17D825A6CF46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4F053D2-CECD-42F2-B426-080AD9327812}" type="doc">
      <dgm:prSet loTypeId="urn:microsoft.com/office/officeart/2005/8/layout/hList3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592647AC-FB20-4428-8442-9C35D34D6760}">
      <dgm:prSet phldrT="[Text]"/>
      <dgm:spPr/>
      <dgm:t>
        <a:bodyPr/>
        <a:lstStyle/>
        <a:p>
          <a:r>
            <a:rPr lang="en-US" dirty="0" smtClean="0"/>
            <a:t>Spam Calling Defense</a:t>
          </a:r>
          <a:endParaRPr lang="en-US" dirty="0"/>
        </a:p>
      </dgm:t>
    </dgm:pt>
    <dgm:pt modelId="{322BF56D-E00D-4539-BDB9-2832048A61ED}" type="parTrans" cxnId="{A8DFE08E-D4C4-4999-9464-469D66C0D5AF}">
      <dgm:prSet/>
      <dgm:spPr/>
      <dgm:t>
        <a:bodyPr/>
        <a:lstStyle/>
        <a:p>
          <a:endParaRPr lang="en-US"/>
        </a:p>
      </dgm:t>
    </dgm:pt>
    <dgm:pt modelId="{466925D3-DA4C-4433-8936-9A1124EBA7D1}" type="sibTrans" cxnId="{A8DFE08E-D4C4-4999-9464-469D66C0D5AF}">
      <dgm:prSet/>
      <dgm:spPr/>
      <dgm:t>
        <a:bodyPr/>
        <a:lstStyle/>
        <a:p>
          <a:endParaRPr lang="en-US"/>
        </a:p>
      </dgm:t>
    </dgm:pt>
    <dgm:pt modelId="{2E2F7D37-6091-47F7-B7E2-5A7E7075495B}">
      <dgm:prSet phldrT="[Text]"/>
      <dgm:spPr/>
      <dgm:t>
        <a:bodyPr/>
        <a:lstStyle/>
        <a:p>
          <a:r>
            <a:rPr lang="en-US" dirty="0" smtClean="0"/>
            <a:t>Security Awareness Training</a:t>
          </a:r>
          <a:endParaRPr lang="en-US" dirty="0"/>
        </a:p>
      </dgm:t>
    </dgm:pt>
    <dgm:pt modelId="{97B2EEEB-7626-4724-9072-3CE7D59929D9}" type="parTrans" cxnId="{7A23BD6A-6A5A-4C24-B5D8-39FCDD6D021C}">
      <dgm:prSet/>
      <dgm:spPr/>
      <dgm:t>
        <a:bodyPr/>
        <a:lstStyle/>
        <a:p>
          <a:endParaRPr lang="en-US"/>
        </a:p>
      </dgm:t>
    </dgm:pt>
    <dgm:pt modelId="{D19CA83F-91F7-440A-AC78-D9D00AC3DE3C}" type="sibTrans" cxnId="{7A23BD6A-6A5A-4C24-B5D8-39FCDD6D021C}">
      <dgm:prSet/>
      <dgm:spPr/>
      <dgm:t>
        <a:bodyPr/>
        <a:lstStyle/>
        <a:p>
          <a:endParaRPr lang="en-US"/>
        </a:p>
      </dgm:t>
    </dgm:pt>
    <dgm:pt modelId="{0B3FC5D0-5D9F-4848-8603-852B3E42AE49}">
      <dgm:prSet phldrT="[Text]"/>
      <dgm:spPr/>
      <dgm:t>
        <a:bodyPr/>
        <a:lstStyle/>
        <a:p>
          <a:r>
            <a:rPr lang="en-US" dirty="0" smtClean="0"/>
            <a:t>Enterprise Call Filtering</a:t>
          </a:r>
          <a:endParaRPr lang="en-US" dirty="0"/>
        </a:p>
      </dgm:t>
    </dgm:pt>
    <dgm:pt modelId="{7E91E708-8C42-48B1-90CA-A7D3D8887F94}" type="parTrans" cxnId="{493AA136-A49F-4093-B43E-B42BB3F938FC}">
      <dgm:prSet/>
      <dgm:spPr/>
      <dgm:t>
        <a:bodyPr/>
        <a:lstStyle/>
        <a:p>
          <a:endParaRPr lang="en-US"/>
        </a:p>
      </dgm:t>
    </dgm:pt>
    <dgm:pt modelId="{4C1C5BB3-5287-4B9A-8877-8E7BAAD307AB}" type="sibTrans" cxnId="{493AA136-A49F-4093-B43E-B42BB3F938FC}">
      <dgm:prSet/>
      <dgm:spPr/>
      <dgm:t>
        <a:bodyPr/>
        <a:lstStyle/>
        <a:p>
          <a:endParaRPr lang="en-US"/>
        </a:p>
      </dgm:t>
    </dgm:pt>
    <dgm:pt modelId="{ECDF8E40-FCE7-4E69-94B6-C27B51C23757}">
      <dgm:prSet phldrT="[Text]"/>
      <dgm:spPr/>
    </dgm:pt>
    <dgm:pt modelId="{7F8F042B-870C-4E6E-B99C-5F18CE6090A5}" type="parTrans" cxnId="{25A82D26-BA22-4943-8DEC-6453C0759766}">
      <dgm:prSet/>
      <dgm:spPr/>
      <dgm:t>
        <a:bodyPr/>
        <a:lstStyle/>
        <a:p>
          <a:endParaRPr lang="en-US"/>
        </a:p>
      </dgm:t>
    </dgm:pt>
    <dgm:pt modelId="{C53DB39E-C781-4050-BE15-4175E5454BD5}" type="sibTrans" cxnId="{25A82D26-BA22-4943-8DEC-6453C0759766}">
      <dgm:prSet/>
      <dgm:spPr/>
      <dgm:t>
        <a:bodyPr/>
        <a:lstStyle/>
        <a:p>
          <a:endParaRPr lang="en-US"/>
        </a:p>
      </dgm:t>
    </dgm:pt>
    <dgm:pt modelId="{E9386308-02EF-46D5-9750-2F804797A8D7}">
      <dgm:prSet phldrT="[Text]"/>
      <dgm:spPr/>
      <dgm:t>
        <a:bodyPr/>
        <a:lstStyle/>
        <a:p>
          <a:r>
            <a:rPr lang="en-US" dirty="0" smtClean="0"/>
            <a:t>Service Provider Filtering</a:t>
          </a:r>
          <a:endParaRPr lang="en-US" dirty="0"/>
        </a:p>
      </dgm:t>
    </dgm:pt>
    <dgm:pt modelId="{0DAD0DD0-B244-4A5B-AB36-3F5DF9A75077}" type="parTrans" cxnId="{05D09EDC-1F64-4514-BEC1-C96E34732C10}">
      <dgm:prSet/>
      <dgm:spPr/>
      <dgm:t>
        <a:bodyPr/>
        <a:lstStyle/>
        <a:p>
          <a:endParaRPr lang="en-US"/>
        </a:p>
      </dgm:t>
    </dgm:pt>
    <dgm:pt modelId="{651A9483-F5AE-4A7A-BF6E-27D68693EEAD}" type="sibTrans" cxnId="{05D09EDC-1F64-4514-BEC1-C96E34732C10}">
      <dgm:prSet/>
      <dgm:spPr/>
      <dgm:t>
        <a:bodyPr/>
        <a:lstStyle/>
        <a:p>
          <a:endParaRPr lang="en-US"/>
        </a:p>
      </dgm:t>
    </dgm:pt>
    <dgm:pt modelId="{CA0217C2-65A1-4DC2-9346-C9A10A1CF67E}">
      <dgm:prSet phldrT="[Text]"/>
      <dgm:spPr/>
      <dgm:t>
        <a:bodyPr/>
        <a:lstStyle/>
        <a:p>
          <a:r>
            <a:rPr lang="en-US" dirty="0" smtClean="0"/>
            <a:t>Lobby for Legislation</a:t>
          </a:r>
          <a:endParaRPr lang="en-US" dirty="0"/>
        </a:p>
      </dgm:t>
    </dgm:pt>
    <dgm:pt modelId="{9FA9396A-09D3-4F15-808D-EAB0A596CB52}" type="parTrans" cxnId="{0E232766-30BE-48FB-B9D8-DD9FAD971929}">
      <dgm:prSet/>
      <dgm:spPr/>
      <dgm:t>
        <a:bodyPr/>
        <a:lstStyle/>
        <a:p>
          <a:endParaRPr lang="en-US"/>
        </a:p>
      </dgm:t>
    </dgm:pt>
    <dgm:pt modelId="{A18645AB-5A1E-4955-8B56-553BCCE948C8}" type="sibTrans" cxnId="{0E232766-30BE-48FB-B9D8-DD9FAD971929}">
      <dgm:prSet/>
      <dgm:spPr/>
      <dgm:t>
        <a:bodyPr/>
        <a:lstStyle/>
        <a:p>
          <a:endParaRPr lang="en-US"/>
        </a:p>
      </dgm:t>
    </dgm:pt>
    <dgm:pt modelId="{2103010A-DCC6-4010-A836-CFCFC9EC4B4F}" type="pres">
      <dgm:prSet presAssocID="{74F053D2-CECD-42F2-B426-080AD9327812}" presName="composite" presStyleCnt="0">
        <dgm:presLayoutVars>
          <dgm:chMax val="1"/>
          <dgm:dir/>
          <dgm:resizeHandles val="exact"/>
        </dgm:presLayoutVars>
      </dgm:prSet>
      <dgm:spPr/>
    </dgm:pt>
    <dgm:pt modelId="{C3EBBE50-CF0C-4F0A-845B-9412B4736E22}" type="pres">
      <dgm:prSet presAssocID="{592647AC-FB20-4428-8442-9C35D34D6760}" presName="roof" presStyleLbl="dkBgShp" presStyleIdx="0" presStyleCnt="2"/>
      <dgm:spPr/>
      <dgm:t>
        <a:bodyPr/>
        <a:lstStyle/>
        <a:p>
          <a:endParaRPr lang="en-US"/>
        </a:p>
      </dgm:t>
    </dgm:pt>
    <dgm:pt modelId="{D3384028-DE10-4A8C-B209-2BF1F56F6473}" type="pres">
      <dgm:prSet presAssocID="{592647AC-FB20-4428-8442-9C35D34D6760}" presName="pillars" presStyleCnt="0"/>
      <dgm:spPr/>
    </dgm:pt>
    <dgm:pt modelId="{84C5E689-9076-4010-A837-33FC204E4C54}" type="pres">
      <dgm:prSet presAssocID="{592647AC-FB20-4428-8442-9C35D34D6760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E1F4D9-6D9B-4820-80BF-EE82B6AE0E1C}" type="pres">
      <dgm:prSet presAssocID="{0B3FC5D0-5D9F-4848-8603-852B3E42AE49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BBE410-C402-4559-9D51-47CE8AE22579}" type="pres">
      <dgm:prSet presAssocID="{E9386308-02EF-46D5-9750-2F804797A8D7}" presName="pillarX" presStyleLbl="node1" presStyleIdx="2" presStyleCnt="4">
        <dgm:presLayoutVars>
          <dgm:bulletEnabled val="1"/>
        </dgm:presLayoutVars>
      </dgm:prSet>
      <dgm:spPr/>
    </dgm:pt>
    <dgm:pt modelId="{7B71D57F-E89B-4A50-876E-9F6332FC08AE}" type="pres">
      <dgm:prSet presAssocID="{CA0217C2-65A1-4DC2-9346-C9A10A1CF67E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80D615-E91A-4C17-8421-E2E9AF84B74B}" type="pres">
      <dgm:prSet presAssocID="{592647AC-FB20-4428-8442-9C35D34D6760}" presName="base" presStyleLbl="dkBgShp" presStyleIdx="1" presStyleCnt="2"/>
      <dgm:spPr/>
    </dgm:pt>
  </dgm:ptLst>
  <dgm:cxnLst>
    <dgm:cxn modelId="{CDFE5390-B470-4A1A-9B66-C2D5A333A324}" type="presOf" srcId="{2E2F7D37-6091-47F7-B7E2-5A7E7075495B}" destId="{84C5E689-9076-4010-A837-33FC204E4C54}" srcOrd="0" destOrd="0" presId="urn:microsoft.com/office/officeart/2005/8/layout/hList3"/>
    <dgm:cxn modelId="{D2C3AB64-D308-475A-A551-64EFA92D05A2}" type="presOf" srcId="{CA0217C2-65A1-4DC2-9346-C9A10A1CF67E}" destId="{7B71D57F-E89B-4A50-876E-9F6332FC08AE}" srcOrd="0" destOrd="0" presId="urn:microsoft.com/office/officeart/2005/8/layout/hList3"/>
    <dgm:cxn modelId="{05D09EDC-1F64-4514-BEC1-C96E34732C10}" srcId="{592647AC-FB20-4428-8442-9C35D34D6760}" destId="{E9386308-02EF-46D5-9750-2F804797A8D7}" srcOrd="2" destOrd="0" parTransId="{0DAD0DD0-B244-4A5B-AB36-3F5DF9A75077}" sibTransId="{651A9483-F5AE-4A7A-BF6E-27D68693EEAD}"/>
    <dgm:cxn modelId="{7A23BD6A-6A5A-4C24-B5D8-39FCDD6D021C}" srcId="{592647AC-FB20-4428-8442-9C35D34D6760}" destId="{2E2F7D37-6091-47F7-B7E2-5A7E7075495B}" srcOrd="0" destOrd="0" parTransId="{97B2EEEB-7626-4724-9072-3CE7D59929D9}" sibTransId="{D19CA83F-91F7-440A-AC78-D9D00AC3DE3C}"/>
    <dgm:cxn modelId="{B10A2C0D-F05E-4C13-B507-CE1795FFD72E}" type="presOf" srcId="{0B3FC5D0-5D9F-4848-8603-852B3E42AE49}" destId="{32E1F4D9-6D9B-4820-80BF-EE82B6AE0E1C}" srcOrd="0" destOrd="0" presId="urn:microsoft.com/office/officeart/2005/8/layout/hList3"/>
    <dgm:cxn modelId="{493AA136-A49F-4093-B43E-B42BB3F938FC}" srcId="{592647AC-FB20-4428-8442-9C35D34D6760}" destId="{0B3FC5D0-5D9F-4848-8603-852B3E42AE49}" srcOrd="1" destOrd="0" parTransId="{7E91E708-8C42-48B1-90CA-A7D3D8887F94}" sibTransId="{4C1C5BB3-5287-4B9A-8877-8E7BAAD307AB}"/>
    <dgm:cxn modelId="{EC5E5E73-2C8A-4C7F-AEDA-AB7E7AE50CB0}" type="presOf" srcId="{E9386308-02EF-46D5-9750-2F804797A8D7}" destId="{50BBE410-C402-4559-9D51-47CE8AE22579}" srcOrd="0" destOrd="0" presId="urn:microsoft.com/office/officeart/2005/8/layout/hList3"/>
    <dgm:cxn modelId="{36B84441-FDA3-41D1-9D83-C320BDBEB808}" type="presOf" srcId="{592647AC-FB20-4428-8442-9C35D34D6760}" destId="{C3EBBE50-CF0C-4F0A-845B-9412B4736E22}" srcOrd="0" destOrd="0" presId="urn:microsoft.com/office/officeart/2005/8/layout/hList3"/>
    <dgm:cxn modelId="{0E232766-30BE-48FB-B9D8-DD9FAD971929}" srcId="{592647AC-FB20-4428-8442-9C35D34D6760}" destId="{CA0217C2-65A1-4DC2-9346-C9A10A1CF67E}" srcOrd="3" destOrd="0" parTransId="{9FA9396A-09D3-4F15-808D-EAB0A596CB52}" sibTransId="{A18645AB-5A1E-4955-8B56-553BCCE948C8}"/>
    <dgm:cxn modelId="{A8DFE08E-D4C4-4999-9464-469D66C0D5AF}" srcId="{74F053D2-CECD-42F2-B426-080AD9327812}" destId="{592647AC-FB20-4428-8442-9C35D34D6760}" srcOrd="0" destOrd="0" parTransId="{322BF56D-E00D-4539-BDB9-2832048A61ED}" sibTransId="{466925D3-DA4C-4433-8936-9A1124EBA7D1}"/>
    <dgm:cxn modelId="{25A82D26-BA22-4943-8DEC-6453C0759766}" srcId="{74F053D2-CECD-42F2-B426-080AD9327812}" destId="{ECDF8E40-FCE7-4E69-94B6-C27B51C23757}" srcOrd="1" destOrd="0" parTransId="{7F8F042B-870C-4E6E-B99C-5F18CE6090A5}" sibTransId="{C53DB39E-C781-4050-BE15-4175E5454BD5}"/>
    <dgm:cxn modelId="{B9F8F71F-E9C1-4556-9614-E0AA5F026BCF}" type="presOf" srcId="{74F053D2-CECD-42F2-B426-080AD9327812}" destId="{2103010A-DCC6-4010-A836-CFCFC9EC4B4F}" srcOrd="0" destOrd="0" presId="urn:microsoft.com/office/officeart/2005/8/layout/hList3"/>
    <dgm:cxn modelId="{0E23F1FC-526A-44E7-9CBA-374C5FD8257C}" type="presParOf" srcId="{2103010A-DCC6-4010-A836-CFCFC9EC4B4F}" destId="{C3EBBE50-CF0C-4F0A-845B-9412B4736E22}" srcOrd="0" destOrd="0" presId="urn:microsoft.com/office/officeart/2005/8/layout/hList3"/>
    <dgm:cxn modelId="{E75A0AF8-6CEE-40B7-BFC4-2C10C59C430F}" type="presParOf" srcId="{2103010A-DCC6-4010-A836-CFCFC9EC4B4F}" destId="{D3384028-DE10-4A8C-B209-2BF1F56F6473}" srcOrd="1" destOrd="0" presId="urn:microsoft.com/office/officeart/2005/8/layout/hList3"/>
    <dgm:cxn modelId="{83F9ABE7-45AE-4F0B-8C20-E9CA8B9C5E99}" type="presParOf" srcId="{D3384028-DE10-4A8C-B209-2BF1F56F6473}" destId="{84C5E689-9076-4010-A837-33FC204E4C54}" srcOrd="0" destOrd="0" presId="urn:microsoft.com/office/officeart/2005/8/layout/hList3"/>
    <dgm:cxn modelId="{6F953154-D6D4-4313-81DC-CB7FE3236A1F}" type="presParOf" srcId="{D3384028-DE10-4A8C-B209-2BF1F56F6473}" destId="{32E1F4D9-6D9B-4820-80BF-EE82B6AE0E1C}" srcOrd="1" destOrd="0" presId="urn:microsoft.com/office/officeart/2005/8/layout/hList3"/>
    <dgm:cxn modelId="{B77568B1-12B6-4101-8EA7-705D4988E1BD}" type="presParOf" srcId="{D3384028-DE10-4A8C-B209-2BF1F56F6473}" destId="{50BBE410-C402-4559-9D51-47CE8AE22579}" srcOrd="2" destOrd="0" presId="urn:microsoft.com/office/officeart/2005/8/layout/hList3"/>
    <dgm:cxn modelId="{B87CC7A0-5E69-4695-8852-48143C473D94}" type="presParOf" srcId="{D3384028-DE10-4A8C-B209-2BF1F56F6473}" destId="{7B71D57F-E89B-4A50-876E-9F6332FC08AE}" srcOrd="3" destOrd="0" presId="urn:microsoft.com/office/officeart/2005/8/layout/hList3"/>
    <dgm:cxn modelId="{0E28F27B-CC67-488B-BB5C-5E74D69ED118}" type="presParOf" srcId="{2103010A-DCC6-4010-A836-CFCFC9EC4B4F}" destId="{A280D615-E91A-4C17-8421-E2E9AF84B74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53D3B6-CCC9-4FF5-9A41-74A0FF5327EB}" type="doc">
      <dgm:prSet loTypeId="urn:microsoft.com/office/officeart/2005/8/layout/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E774FD77-B392-404B-80D8-CF94FF1BFDA6}">
      <dgm:prSet phldrT="[Text]"/>
      <dgm:spPr/>
      <dgm:t>
        <a:bodyPr/>
        <a:lstStyle/>
        <a:p>
          <a:r>
            <a:rPr lang="en-US" dirty="0" smtClean="0"/>
            <a:t>Email as a Primary Vector</a:t>
          </a:r>
          <a:endParaRPr lang="en-US" dirty="0"/>
        </a:p>
      </dgm:t>
    </dgm:pt>
    <dgm:pt modelId="{EFAECB05-303D-4587-93D5-40C1900E76A5}" type="parTrans" cxnId="{C333337E-0B9F-4DEA-9797-D13B078B78F0}">
      <dgm:prSet/>
      <dgm:spPr/>
      <dgm:t>
        <a:bodyPr/>
        <a:lstStyle/>
        <a:p>
          <a:endParaRPr lang="en-US"/>
        </a:p>
      </dgm:t>
    </dgm:pt>
    <dgm:pt modelId="{C3DFC9E8-0B96-4E4B-A00C-FEF6A6C218A2}" type="sibTrans" cxnId="{C333337E-0B9F-4DEA-9797-D13B078B78F0}">
      <dgm:prSet/>
      <dgm:spPr/>
      <dgm:t>
        <a:bodyPr/>
        <a:lstStyle/>
        <a:p>
          <a:endParaRPr lang="en-US"/>
        </a:p>
      </dgm:t>
    </dgm:pt>
    <dgm:pt modelId="{FE46D618-4EA5-473A-8F7C-81CA3CCA0309}">
      <dgm:prSet phldrT="[Text]"/>
      <dgm:spPr/>
      <dgm:t>
        <a:bodyPr/>
        <a:lstStyle/>
        <a:p>
          <a:r>
            <a:rPr lang="en-US" dirty="0" smtClean="0"/>
            <a:t>Ransomware Growth and Evolution</a:t>
          </a:r>
          <a:endParaRPr lang="en-US" dirty="0"/>
        </a:p>
      </dgm:t>
    </dgm:pt>
    <dgm:pt modelId="{BB60A41A-7053-4960-9727-446371D7E5F9}" type="parTrans" cxnId="{284B2B3F-6B99-4CBB-85D8-3C579668821F}">
      <dgm:prSet/>
      <dgm:spPr/>
      <dgm:t>
        <a:bodyPr/>
        <a:lstStyle/>
        <a:p>
          <a:endParaRPr lang="en-US"/>
        </a:p>
      </dgm:t>
    </dgm:pt>
    <dgm:pt modelId="{89FE6265-90C0-457B-88DB-52E363E8C348}" type="sibTrans" cxnId="{284B2B3F-6B99-4CBB-85D8-3C579668821F}">
      <dgm:prSet/>
      <dgm:spPr/>
      <dgm:t>
        <a:bodyPr/>
        <a:lstStyle/>
        <a:p>
          <a:endParaRPr lang="en-US"/>
        </a:p>
      </dgm:t>
    </dgm:pt>
    <dgm:pt modelId="{A44FA23E-B52F-49C4-AC1A-A1CC8255CCE8}">
      <dgm:prSet phldrT="[Text]"/>
      <dgm:spPr/>
      <dgm:t>
        <a:bodyPr/>
        <a:lstStyle/>
        <a:p>
          <a:r>
            <a:rPr lang="en-US" dirty="0" smtClean="0"/>
            <a:t>Credential Abuse</a:t>
          </a:r>
          <a:endParaRPr lang="en-US" dirty="0"/>
        </a:p>
      </dgm:t>
    </dgm:pt>
    <dgm:pt modelId="{A2EA58CF-2BA7-473F-B3CA-C45B8AFEBF99}" type="parTrans" cxnId="{EB027379-2264-4797-B2B7-BA4B960DAA01}">
      <dgm:prSet/>
      <dgm:spPr/>
      <dgm:t>
        <a:bodyPr/>
        <a:lstStyle/>
        <a:p>
          <a:endParaRPr lang="en-US"/>
        </a:p>
      </dgm:t>
    </dgm:pt>
    <dgm:pt modelId="{4FC08847-589D-4F8D-B155-A41103EA2E6C}" type="sibTrans" cxnId="{EB027379-2264-4797-B2B7-BA4B960DAA01}">
      <dgm:prSet/>
      <dgm:spPr/>
      <dgm:t>
        <a:bodyPr/>
        <a:lstStyle/>
        <a:p>
          <a:endParaRPr lang="en-US"/>
        </a:p>
      </dgm:t>
    </dgm:pt>
    <dgm:pt modelId="{4F603103-2AA6-4583-950A-EB5393C21E90}">
      <dgm:prSet phldrT="[Text]"/>
      <dgm:spPr/>
      <dgm:t>
        <a:bodyPr/>
        <a:lstStyle/>
        <a:p>
          <a:r>
            <a:rPr lang="en-US" dirty="0" smtClean="0"/>
            <a:t>Next Generation Controls</a:t>
          </a:r>
          <a:endParaRPr lang="en-US" dirty="0"/>
        </a:p>
      </dgm:t>
    </dgm:pt>
    <dgm:pt modelId="{3AAF8D53-C251-4375-BC19-6BEE42067837}" type="parTrans" cxnId="{D4B1BD7C-6D00-4207-AF46-F2DBBE9A345D}">
      <dgm:prSet/>
      <dgm:spPr/>
      <dgm:t>
        <a:bodyPr/>
        <a:lstStyle/>
        <a:p>
          <a:endParaRPr lang="en-US"/>
        </a:p>
      </dgm:t>
    </dgm:pt>
    <dgm:pt modelId="{7A5322A3-15BC-4445-8404-75F48D59B83E}" type="sibTrans" cxnId="{D4B1BD7C-6D00-4207-AF46-F2DBBE9A345D}">
      <dgm:prSet/>
      <dgm:spPr/>
      <dgm:t>
        <a:bodyPr/>
        <a:lstStyle/>
        <a:p>
          <a:endParaRPr lang="en-US"/>
        </a:p>
      </dgm:t>
    </dgm:pt>
    <dgm:pt modelId="{951EE933-E7EC-4303-B409-67BB3E7E5010}">
      <dgm:prSet phldrT="[Text]"/>
      <dgm:spPr/>
      <dgm:t>
        <a:bodyPr/>
        <a:lstStyle/>
        <a:p>
          <a:r>
            <a:rPr lang="en-US" dirty="0" smtClean="0"/>
            <a:t>Spam Calling</a:t>
          </a:r>
          <a:endParaRPr lang="en-US" dirty="0"/>
        </a:p>
      </dgm:t>
    </dgm:pt>
    <dgm:pt modelId="{89751BB2-E4F6-49DE-B1A8-CED7DABE600F}" type="parTrans" cxnId="{D4606DD3-C201-473E-99EF-0A399A1F80CC}">
      <dgm:prSet/>
      <dgm:spPr/>
      <dgm:t>
        <a:bodyPr/>
        <a:lstStyle/>
        <a:p>
          <a:endParaRPr lang="en-US"/>
        </a:p>
      </dgm:t>
    </dgm:pt>
    <dgm:pt modelId="{2AFF7000-7383-4902-950F-599AF2370455}" type="sibTrans" cxnId="{D4606DD3-C201-473E-99EF-0A399A1F80CC}">
      <dgm:prSet/>
      <dgm:spPr/>
      <dgm:t>
        <a:bodyPr/>
        <a:lstStyle/>
        <a:p>
          <a:endParaRPr lang="en-US"/>
        </a:p>
      </dgm:t>
    </dgm:pt>
    <dgm:pt modelId="{77A37089-F1A6-450F-AE90-54D7CF5C6CE8}" type="pres">
      <dgm:prSet presAssocID="{0A53D3B6-CCC9-4FF5-9A41-74A0FF5327E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0D20B1-29EF-4B12-BB71-A88FFF8A87BF}" type="pres">
      <dgm:prSet presAssocID="{E774FD77-B392-404B-80D8-CF94FF1BFDA6}" presName="parentLin" presStyleCnt="0"/>
      <dgm:spPr/>
    </dgm:pt>
    <dgm:pt modelId="{66A6BD2E-C6D4-493B-AFB5-7F59CD70C8DA}" type="pres">
      <dgm:prSet presAssocID="{E774FD77-B392-404B-80D8-CF94FF1BFDA6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808AAB33-84D7-4931-8C2A-537D5C3AF70C}" type="pres">
      <dgm:prSet presAssocID="{E774FD77-B392-404B-80D8-CF94FF1BFDA6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319A8F-C3DC-446C-8636-AE94000A212A}" type="pres">
      <dgm:prSet presAssocID="{E774FD77-B392-404B-80D8-CF94FF1BFDA6}" presName="negativeSpace" presStyleCnt="0"/>
      <dgm:spPr/>
    </dgm:pt>
    <dgm:pt modelId="{075005BE-0B98-4BDE-B5E0-335E8CEB6A9E}" type="pres">
      <dgm:prSet presAssocID="{E774FD77-B392-404B-80D8-CF94FF1BFDA6}" presName="childText" presStyleLbl="conFgAcc1" presStyleIdx="0" presStyleCnt="5">
        <dgm:presLayoutVars>
          <dgm:bulletEnabled val="1"/>
        </dgm:presLayoutVars>
      </dgm:prSet>
      <dgm:spPr/>
    </dgm:pt>
    <dgm:pt modelId="{F355A5FF-B85B-4935-AE64-1905B9F403FC}" type="pres">
      <dgm:prSet presAssocID="{C3DFC9E8-0B96-4E4B-A00C-FEF6A6C218A2}" presName="spaceBetweenRectangles" presStyleCnt="0"/>
      <dgm:spPr/>
    </dgm:pt>
    <dgm:pt modelId="{7F903395-F12B-42BA-BB17-ADC1455380CD}" type="pres">
      <dgm:prSet presAssocID="{FE46D618-4EA5-473A-8F7C-81CA3CCA0309}" presName="parentLin" presStyleCnt="0"/>
      <dgm:spPr/>
    </dgm:pt>
    <dgm:pt modelId="{AD927165-0C10-4347-AB4D-54BFE7506582}" type="pres">
      <dgm:prSet presAssocID="{FE46D618-4EA5-473A-8F7C-81CA3CCA0309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F7DE3E77-9ACC-48F8-BBC4-8058F8A45BBB}" type="pres">
      <dgm:prSet presAssocID="{FE46D618-4EA5-473A-8F7C-81CA3CCA0309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8924D8-CFAA-4673-A2C6-BADD6EAEA862}" type="pres">
      <dgm:prSet presAssocID="{FE46D618-4EA5-473A-8F7C-81CA3CCA0309}" presName="negativeSpace" presStyleCnt="0"/>
      <dgm:spPr/>
    </dgm:pt>
    <dgm:pt modelId="{39A3B200-FD63-48EE-B55C-E171BFE3D75B}" type="pres">
      <dgm:prSet presAssocID="{FE46D618-4EA5-473A-8F7C-81CA3CCA0309}" presName="childText" presStyleLbl="conFgAcc1" presStyleIdx="1" presStyleCnt="5">
        <dgm:presLayoutVars>
          <dgm:bulletEnabled val="1"/>
        </dgm:presLayoutVars>
      </dgm:prSet>
      <dgm:spPr/>
    </dgm:pt>
    <dgm:pt modelId="{87184FF9-BC90-41A2-85B6-466E74ADCF29}" type="pres">
      <dgm:prSet presAssocID="{89FE6265-90C0-457B-88DB-52E363E8C348}" presName="spaceBetweenRectangles" presStyleCnt="0"/>
      <dgm:spPr/>
    </dgm:pt>
    <dgm:pt modelId="{CA31C9CC-18D4-4968-9023-41FE89E0CDA0}" type="pres">
      <dgm:prSet presAssocID="{A44FA23E-B52F-49C4-AC1A-A1CC8255CCE8}" presName="parentLin" presStyleCnt="0"/>
      <dgm:spPr/>
    </dgm:pt>
    <dgm:pt modelId="{75448997-98E6-4D50-A685-5515960D8C1D}" type="pres">
      <dgm:prSet presAssocID="{A44FA23E-B52F-49C4-AC1A-A1CC8255CCE8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ADCE33B0-9E96-462C-A617-0951E91250C3}" type="pres">
      <dgm:prSet presAssocID="{A44FA23E-B52F-49C4-AC1A-A1CC8255CCE8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A677D7-F5FA-48BB-8C18-233E215D6BC7}" type="pres">
      <dgm:prSet presAssocID="{A44FA23E-B52F-49C4-AC1A-A1CC8255CCE8}" presName="negativeSpace" presStyleCnt="0"/>
      <dgm:spPr/>
    </dgm:pt>
    <dgm:pt modelId="{FFC253CF-1B0D-4B3B-A395-F7A5AF728D6C}" type="pres">
      <dgm:prSet presAssocID="{A44FA23E-B52F-49C4-AC1A-A1CC8255CCE8}" presName="childText" presStyleLbl="conFgAcc1" presStyleIdx="2" presStyleCnt="5">
        <dgm:presLayoutVars>
          <dgm:bulletEnabled val="1"/>
        </dgm:presLayoutVars>
      </dgm:prSet>
      <dgm:spPr/>
    </dgm:pt>
    <dgm:pt modelId="{F1132646-9626-4394-B639-C455791F953C}" type="pres">
      <dgm:prSet presAssocID="{4FC08847-589D-4F8D-B155-A41103EA2E6C}" presName="spaceBetweenRectangles" presStyleCnt="0"/>
      <dgm:spPr/>
    </dgm:pt>
    <dgm:pt modelId="{FAFD7B13-DBF8-498F-A32C-D06C520EC2AE}" type="pres">
      <dgm:prSet presAssocID="{4F603103-2AA6-4583-950A-EB5393C21E90}" presName="parentLin" presStyleCnt="0"/>
      <dgm:spPr/>
    </dgm:pt>
    <dgm:pt modelId="{B452C30A-FC77-43B3-BE57-B9563B6DB389}" type="pres">
      <dgm:prSet presAssocID="{4F603103-2AA6-4583-950A-EB5393C21E90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831232B1-7C61-4B65-86F9-2326E381EFBB}" type="pres">
      <dgm:prSet presAssocID="{4F603103-2AA6-4583-950A-EB5393C21E90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F267E2-23B8-4E4F-84BE-12FE591E97CD}" type="pres">
      <dgm:prSet presAssocID="{4F603103-2AA6-4583-950A-EB5393C21E90}" presName="negativeSpace" presStyleCnt="0"/>
      <dgm:spPr/>
    </dgm:pt>
    <dgm:pt modelId="{442310B5-1486-48C0-8803-1717F1AA4D3E}" type="pres">
      <dgm:prSet presAssocID="{4F603103-2AA6-4583-950A-EB5393C21E90}" presName="childText" presStyleLbl="conFgAcc1" presStyleIdx="3" presStyleCnt="5">
        <dgm:presLayoutVars>
          <dgm:bulletEnabled val="1"/>
        </dgm:presLayoutVars>
      </dgm:prSet>
      <dgm:spPr/>
    </dgm:pt>
    <dgm:pt modelId="{99B308AE-2959-4FFF-A3EE-E74797AE1A5B}" type="pres">
      <dgm:prSet presAssocID="{7A5322A3-15BC-4445-8404-75F48D59B83E}" presName="spaceBetweenRectangles" presStyleCnt="0"/>
      <dgm:spPr/>
    </dgm:pt>
    <dgm:pt modelId="{E075DBF7-EF66-4427-A153-72E30CD172EB}" type="pres">
      <dgm:prSet presAssocID="{951EE933-E7EC-4303-B409-67BB3E7E5010}" presName="parentLin" presStyleCnt="0"/>
      <dgm:spPr/>
    </dgm:pt>
    <dgm:pt modelId="{AF68AE8D-2FD0-468C-A92A-B3D07FA88FF9}" type="pres">
      <dgm:prSet presAssocID="{951EE933-E7EC-4303-B409-67BB3E7E5010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E92CD256-ACC8-463A-BC2C-997E7F34C126}" type="pres">
      <dgm:prSet presAssocID="{951EE933-E7EC-4303-B409-67BB3E7E501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998999-AD9E-464B-BDDC-4F8FA6D29E8B}" type="pres">
      <dgm:prSet presAssocID="{951EE933-E7EC-4303-B409-67BB3E7E5010}" presName="negativeSpace" presStyleCnt="0"/>
      <dgm:spPr/>
    </dgm:pt>
    <dgm:pt modelId="{41917EC5-4AA4-4337-BC7D-4094D10137B3}" type="pres">
      <dgm:prSet presAssocID="{951EE933-E7EC-4303-B409-67BB3E7E5010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D4606DD3-C201-473E-99EF-0A399A1F80CC}" srcId="{0A53D3B6-CCC9-4FF5-9A41-74A0FF5327EB}" destId="{951EE933-E7EC-4303-B409-67BB3E7E5010}" srcOrd="4" destOrd="0" parTransId="{89751BB2-E4F6-49DE-B1A8-CED7DABE600F}" sibTransId="{2AFF7000-7383-4902-950F-599AF2370455}"/>
    <dgm:cxn modelId="{2D09B42D-2F3C-4EDA-A8AB-CE9A7630C1FC}" type="presOf" srcId="{951EE933-E7EC-4303-B409-67BB3E7E5010}" destId="{AF68AE8D-2FD0-468C-A92A-B3D07FA88FF9}" srcOrd="0" destOrd="0" presId="urn:microsoft.com/office/officeart/2005/8/layout/list1"/>
    <dgm:cxn modelId="{FAD22E39-4CB2-4EE1-A5C4-C6EB97D4E6D1}" type="presOf" srcId="{4F603103-2AA6-4583-950A-EB5393C21E90}" destId="{B452C30A-FC77-43B3-BE57-B9563B6DB389}" srcOrd="0" destOrd="0" presId="urn:microsoft.com/office/officeart/2005/8/layout/list1"/>
    <dgm:cxn modelId="{9D513B3A-3D1A-4871-AF6D-BF9C64FB9671}" type="presOf" srcId="{951EE933-E7EC-4303-B409-67BB3E7E5010}" destId="{E92CD256-ACC8-463A-BC2C-997E7F34C126}" srcOrd="1" destOrd="0" presId="urn:microsoft.com/office/officeart/2005/8/layout/list1"/>
    <dgm:cxn modelId="{27784878-E7E0-4612-AB97-05F9EEA03ACF}" type="presOf" srcId="{E774FD77-B392-404B-80D8-CF94FF1BFDA6}" destId="{808AAB33-84D7-4931-8C2A-537D5C3AF70C}" srcOrd="1" destOrd="0" presId="urn:microsoft.com/office/officeart/2005/8/layout/list1"/>
    <dgm:cxn modelId="{D4B1BD7C-6D00-4207-AF46-F2DBBE9A345D}" srcId="{0A53D3B6-CCC9-4FF5-9A41-74A0FF5327EB}" destId="{4F603103-2AA6-4583-950A-EB5393C21E90}" srcOrd="3" destOrd="0" parTransId="{3AAF8D53-C251-4375-BC19-6BEE42067837}" sibTransId="{7A5322A3-15BC-4445-8404-75F48D59B83E}"/>
    <dgm:cxn modelId="{38A72424-1A7B-4B81-97B4-166D927002A0}" type="presOf" srcId="{E774FD77-B392-404B-80D8-CF94FF1BFDA6}" destId="{66A6BD2E-C6D4-493B-AFB5-7F59CD70C8DA}" srcOrd="0" destOrd="0" presId="urn:microsoft.com/office/officeart/2005/8/layout/list1"/>
    <dgm:cxn modelId="{C333337E-0B9F-4DEA-9797-D13B078B78F0}" srcId="{0A53D3B6-CCC9-4FF5-9A41-74A0FF5327EB}" destId="{E774FD77-B392-404B-80D8-CF94FF1BFDA6}" srcOrd="0" destOrd="0" parTransId="{EFAECB05-303D-4587-93D5-40C1900E76A5}" sibTransId="{C3DFC9E8-0B96-4E4B-A00C-FEF6A6C218A2}"/>
    <dgm:cxn modelId="{C39C5BB8-8210-4E8E-929A-61537C6E4E2A}" type="presOf" srcId="{A44FA23E-B52F-49C4-AC1A-A1CC8255CCE8}" destId="{ADCE33B0-9E96-462C-A617-0951E91250C3}" srcOrd="1" destOrd="0" presId="urn:microsoft.com/office/officeart/2005/8/layout/list1"/>
    <dgm:cxn modelId="{6B7F558C-BF1F-4C1E-9312-B284EF4C4FB3}" type="presOf" srcId="{FE46D618-4EA5-473A-8F7C-81CA3CCA0309}" destId="{AD927165-0C10-4347-AB4D-54BFE7506582}" srcOrd="0" destOrd="0" presId="urn:microsoft.com/office/officeart/2005/8/layout/list1"/>
    <dgm:cxn modelId="{36B6BEE2-FF02-42CD-8C3C-3EA80F3DBCF6}" type="presOf" srcId="{4F603103-2AA6-4583-950A-EB5393C21E90}" destId="{831232B1-7C61-4B65-86F9-2326E381EFBB}" srcOrd="1" destOrd="0" presId="urn:microsoft.com/office/officeart/2005/8/layout/list1"/>
    <dgm:cxn modelId="{EB027379-2264-4797-B2B7-BA4B960DAA01}" srcId="{0A53D3B6-CCC9-4FF5-9A41-74A0FF5327EB}" destId="{A44FA23E-B52F-49C4-AC1A-A1CC8255CCE8}" srcOrd="2" destOrd="0" parTransId="{A2EA58CF-2BA7-473F-B3CA-C45B8AFEBF99}" sibTransId="{4FC08847-589D-4F8D-B155-A41103EA2E6C}"/>
    <dgm:cxn modelId="{A8BEC724-92FA-4BA2-90F8-8A9141519EB4}" type="presOf" srcId="{A44FA23E-B52F-49C4-AC1A-A1CC8255CCE8}" destId="{75448997-98E6-4D50-A685-5515960D8C1D}" srcOrd="0" destOrd="0" presId="urn:microsoft.com/office/officeart/2005/8/layout/list1"/>
    <dgm:cxn modelId="{284B2B3F-6B99-4CBB-85D8-3C579668821F}" srcId="{0A53D3B6-CCC9-4FF5-9A41-74A0FF5327EB}" destId="{FE46D618-4EA5-473A-8F7C-81CA3CCA0309}" srcOrd="1" destOrd="0" parTransId="{BB60A41A-7053-4960-9727-446371D7E5F9}" sibTransId="{89FE6265-90C0-457B-88DB-52E363E8C348}"/>
    <dgm:cxn modelId="{D7DE54AF-FE60-4170-9442-8ABC602B2167}" type="presOf" srcId="{0A53D3B6-CCC9-4FF5-9A41-74A0FF5327EB}" destId="{77A37089-F1A6-450F-AE90-54D7CF5C6CE8}" srcOrd="0" destOrd="0" presId="urn:microsoft.com/office/officeart/2005/8/layout/list1"/>
    <dgm:cxn modelId="{B29D9D66-710F-4B2C-A553-F245A6D65684}" type="presOf" srcId="{FE46D618-4EA5-473A-8F7C-81CA3CCA0309}" destId="{F7DE3E77-9ACC-48F8-BBC4-8058F8A45BBB}" srcOrd="1" destOrd="0" presId="urn:microsoft.com/office/officeart/2005/8/layout/list1"/>
    <dgm:cxn modelId="{DF5172DD-A61B-4E66-8629-B120E74032F2}" type="presParOf" srcId="{77A37089-F1A6-450F-AE90-54D7CF5C6CE8}" destId="{F10D20B1-29EF-4B12-BB71-A88FFF8A87BF}" srcOrd="0" destOrd="0" presId="urn:microsoft.com/office/officeart/2005/8/layout/list1"/>
    <dgm:cxn modelId="{5080FEAF-CB03-47C8-B4E3-D95940F55104}" type="presParOf" srcId="{F10D20B1-29EF-4B12-BB71-A88FFF8A87BF}" destId="{66A6BD2E-C6D4-493B-AFB5-7F59CD70C8DA}" srcOrd="0" destOrd="0" presId="urn:microsoft.com/office/officeart/2005/8/layout/list1"/>
    <dgm:cxn modelId="{77F4F33C-46F7-4299-9CD1-24FF107260AC}" type="presParOf" srcId="{F10D20B1-29EF-4B12-BB71-A88FFF8A87BF}" destId="{808AAB33-84D7-4931-8C2A-537D5C3AF70C}" srcOrd="1" destOrd="0" presId="urn:microsoft.com/office/officeart/2005/8/layout/list1"/>
    <dgm:cxn modelId="{8F03144E-4DE2-40B4-980B-9AE7CAB33032}" type="presParOf" srcId="{77A37089-F1A6-450F-AE90-54D7CF5C6CE8}" destId="{26319A8F-C3DC-446C-8636-AE94000A212A}" srcOrd="1" destOrd="0" presId="urn:microsoft.com/office/officeart/2005/8/layout/list1"/>
    <dgm:cxn modelId="{C717B2DE-44B7-4832-9F93-9AB6036496C4}" type="presParOf" srcId="{77A37089-F1A6-450F-AE90-54D7CF5C6CE8}" destId="{075005BE-0B98-4BDE-B5E0-335E8CEB6A9E}" srcOrd="2" destOrd="0" presId="urn:microsoft.com/office/officeart/2005/8/layout/list1"/>
    <dgm:cxn modelId="{DD82AB5D-F9CB-41B6-9151-AF6135BBD3F5}" type="presParOf" srcId="{77A37089-F1A6-450F-AE90-54D7CF5C6CE8}" destId="{F355A5FF-B85B-4935-AE64-1905B9F403FC}" srcOrd="3" destOrd="0" presId="urn:microsoft.com/office/officeart/2005/8/layout/list1"/>
    <dgm:cxn modelId="{97060853-19BB-495D-AFE5-11F48B89C0D2}" type="presParOf" srcId="{77A37089-F1A6-450F-AE90-54D7CF5C6CE8}" destId="{7F903395-F12B-42BA-BB17-ADC1455380CD}" srcOrd="4" destOrd="0" presId="urn:microsoft.com/office/officeart/2005/8/layout/list1"/>
    <dgm:cxn modelId="{CA05AAD8-0A49-42E0-B077-C1592EEAFB83}" type="presParOf" srcId="{7F903395-F12B-42BA-BB17-ADC1455380CD}" destId="{AD927165-0C10-4347-AB4D-54BFE7506582}" srcOrd="0" destOrd="0" presId="urn:microsoft.com/office/officeart/2005/8/layout/list1"/>
    <dgm:cxn modelId="{42AD52C2-4F53-472F-915C-16830964443E}" type="presParOf" srcId="{7F903395-F12B-42BA-BB17-ADC1455380CD}" destId="{F7DE3E77-9ACC-48F8-BBC4-8058F8A45BBB}" srcOrd="1" destOrd="0" presId="urn:microsoft.com/office/officeart/2005/8/layout/list1"/>
    <dgm:cxn modelId="{180871AB-1B8D-4EE5-89E5-695081D8C743}" type="presParOf" srcId="{77A37089-F1A6-450F-AE90-54D7CF5C6CE8}" destId="{C18924D8-CFAA-4673-A2C6-BADD6EAEA862}" srcOrd="5" destOrd="0" presId="urn:microsoft.com/office/officeart/2005/8/layout/list1"/>
    <dgm:cxn modelId="{C5F5B0A7-32F5-4FFA-A966-8D675CAA882D}" type="presParOf" srcId="{77A37089-F1A6-450F-AE90-54D7CF5C6CE8}" destId="{39A3B200-FD63-48EE-B55C-E171BFE3D75B}" srcOrd="6" destOrd="0" presId="urn:microsoft.com/office/officeart/2005/8/layout/list1"/>
    <dgm:cxn modelId="{445BCD94-356F-4824-BE6A-D9F6BDD8B55C}" type="presParOf" srcId="{77A37089-F1A6-450F-AE90-54D7CF5C6CE8}" destId="{87184FF9-BC90-41A2-85B6-466E74ADCF29}" srcOrd="7" destOrd="0" presId="urn:microsoft.com/office/officeart/2005/8/layout/list1"/>
    <dgm:cxn modelId="{BEBEE803-0E30-4A48-A1DF-483C577F9C19}" type="presParOf" srcId="{77A37089-F1A6-450F-AE90-54D7CF5C6CE8}" destId="{CA31C9CC-18D4-4968-9023-41FE89E0CDA0}" srcOrd="8" destOrd="0" presId="urn:microsoft.com/office/officeart/2005/8/layout/list1"/>
    <dgm:cxn modelId="{843DD04F-E6A1-4378-A14F-1AD2D50F0957}" type="presParOf" srcId="{CA31C9CC-18D4-4968-9023-41FE89E0CDA0}" destId="{75448997-98E6-4D50-A685-5515960D8C1D}" srcOrd="0" destOrd="0" presId="urn:microsoft.com/office/officeart/2005/8/layout/list1"/>
    <dgm:cxn modelId="{E7014DCF-ADF6-44ED-9A88-1EFC37C005D0}" type="presParOf" srcId="{CA31C9CC-18D4-4968-9023-41FE89E0CDA0}" destId="{ADCE33B0-9E96-462C-A617-0951E91250C3}" srcOrd="1" destOrd="0" presId="urn:microsoft.com/office/officeart/2005/8/layout/list1"/>
    <dgm:cxn modelId="{FAE3EA8B-9FCE-436A-B3A7-D639B9823404}" type="presParOf" srcId="{77A37089-F1A6-450F-AE90-54D7CF5C6CE8}" destId="{78A677D7-F5FA-48BB-8C18-233E215D6BC7}" srcOrd="9" destOrd="0" presId="urn:microsoft.com/office/officeart/2005/8/layout/list1"/>
    <dgm:cxn modelId="{02BE8AE8-F545-42EF-9F86-9309BBEC37FE}" type="presParOf" srcId="{77A37089-F1A6-450F-AE90-54D7CF5C6CE8}" destId="{FFC253CF-1B0D-4B3B-A395-F7A5AF728D6C}" srcOrd="10" destOrd="0" presId="urn:microsoft.com/office/officeart/2005/8/layout/list1"/>
    <dgm:cxn modelId="{719E6BEB-E2C3-43AE-9EB6-D3475715AFE7}" type="presParOf" srcId="{77A37089-F1A6-450F-AE90-54D7CF5C6CE8}" destId="{F1132646-9626-4394-B639-C455791F953C}" srcOrd="11" destOrd="0" presId="urn:microsoft.com/office/officeart/2005/8/layout/list1"/>
    <dgm:cxn modelId="{D4D20550-FC8F-431C-B35D-97D2141F9289}" type="presParOf" srcId="{77A37089-F1A6-450F-AE90-54D7CF5C6CE8}" destId="{FAFD7B13-DBF8-498F-A32C-D06C520EC2AE}" srcOrd="12" destOrd="0" presId="urn:microsoft.com/office/officeart/2005/8/layout/list1"/>
    <dgm:cxn modelId="{B413795E-7581-4013-8AD1-8B9035E9ADE8}" type="presParOf" srcId="{FAFD7B13-DBF8-498F-A32C-D06C520EC2AE}" destId="{B452C30A-FC77-43B3-BE57-B9563B6DB389}" srcOrd="0" destOrd="0" presId="urn:microsoft.com/office/officeart/2005/8/layout/list1"/>
    <dgm:cxn modelId="{726EBA32-D2C8-496B-8AFD-2E96F37271B6}" type="presParOf" srcId="{FAFD7B13-DBF8-498F-A32C-D06C520EC2AE}" destId="{831232B1-7C61-4B65-86F9-2326E381EFBB}" srcOrd="1" destOrd="0" presId="urn:microsoft.com/office/officeart/2005/8/layout/list1"/>
    <dgm:cxn modelId="{3CD0E61C-1017-4FAB-BDB0-072B95B7F09A}" type="presParOf" srcId="{77A37089-F1A6-450F-AE90-54D7CF5C6CE8}" destId="{66F267E2-23B8-4E4F-84BE-12FE591E97CD}" srcOrd="13" destOrd="0" presId="urn:microsoft.com/office/officeart/2005/8/layout/list1"/>
    <dgm:cxn modelId="{DBF38C19-98CE-4179-91FE-4DA9370CA248}" type="presParOf" srcId="{77A37089-F1A6-450F-AE90-54D7CF5C6CE8}" destId="{442310B5-1486-48C0-8803-1717F1AA4D3E}" srcOrd="14" destOrd="0" presId="urn:microsoft.com/office/officeart/2005/8/layout/list1"/>
    <dgm:cxn modelId="{F1773608-566A-4EA8-A8F6-98802D94A9DC}" type="presParOf" srcId="{77A37089-F1A6-450F-AE90-54D7CF5C6CE8}" destId="{99B308AE-2959-4FFF-A3EE-E74797AE1A5B}" srcOrd="15" destOrd="0" presId="urn:microsoft.com/office/officeart/2005/8/layout/list1"/>
    <dgm:cxn modelId="{DA40D558-4EB8-46EB-B357-8640362A7BB3}" type="presParOf" srcId="{77A37089-F1A6-450F-AE90-54D7CF5C6CE8}" destId="{E075DBF7-EF66-4427-A153-72E30CD172EB}" srcOrd="16" destOrd="0" presId="urn:microsoft.com/office/officeart/2005/8/layout/list1"/>
    <dgm:cxn modelId="{11750992-B001-44C5-9D03-6C27EE4E00B2}" type="presParOf" srcId="{E075DBF7-EF66-4427-A153-72E30CD172EB}" destId="{AF68AE8D-2FD0-468C-A92A-B3D07FA88FF9}" srcOrd="0" destOrd="0" presId="urn:microsoft.com/office/officeart/2005/8/layout/list1"/>
    <dgm:cxn modelId="{2EE4A90B-2049-4EE6-BD0D-7040A6BF085C}" type="presParOf" srcId="{E075DBF7-EF66-4427-A153-72E30CD172EB}" destId="{E92CD256-ACC8-463A-BC2C-997E7F34C126}" srcOrd="1" destOrd="0" presId="urn:microsoft.com/office/officeart/2005/8/layout/list1"/>
    <dgm:cxn modelId="{AD1629A9-E985-4E59-A5F1-641F04E848CD}" type="presParOf" srcId="{77A37089-F1A6-450F-AE90-54D7CF5C6CE8}" destId="{8E998999-AD9E-464B-BDDC-4F8FA6D29E8B}" srcOrd="17" destOrd="0" presId="urn:microsoft.com/office/officeart/2005/8/layout/list1"/>
    <dgm:cxn modelId="{9D95537B-6775-48D9-B1E4-2E7ADC558FCA}" type="presParOf" srcId="{77A37089-F1A6-450F-AE90-54D7CF5C6CE8}" destId="{41917EC5-4AA4-4337-BC7D-4094D10137B3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5F3A6EA-53FA-442D-ADA6-DEF14B75740D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C297FC8-1EED-42C0-BE83-D201748A12BA}">
      <dgm:prSet phldrT="[Text]"/>
      <dgm:spPr/>
      <dgm:t>
        <a:bodyPr/>
        <a:lstStyle/>
        <a:p>
          <a:r>
            <a:rPr lang="en-US" dirty="0" smtClean="0"/>
            <a:t>Email Vector</a:t>
          </a:r>
          <a:endParaRPr lang="en-US" dirty="0"/>
        </a:p>
      </dgm:t>
    </dgm:pt>
    <dgm:pt modelId="{AE8E3B94-185C-409F-8B9A-2A37C11F4AA7}" type="parTrans" cxnId="{0FE890FD-CBE5-42DC-90F0-BECC1899E260}">
      <dgm:prSet/>
      <dgm:spPr/>
      <dgm:t>
        <a:bodyPr/>
        <a:lstStyle/>
        <a:p>
          <a:endParaRPr lang="en-US"/>
        </a:p>
      </dgm:t>
    </dgm:pt>
    <dgm:pt modelId="{C18665C8-767E-4369-9BB7-714CDBEE7B12}" type="sibTrans" cxnId="{0FE890FD-CBE5-42DC-90F0-BECC1899E260}">
      <dgm:prSet/>
      <dgm:spPr/>
      <dgm:t>
        <a:bodyPr/>
        <a:lstStyle/>
        <a:p>
          <a:endParaRPr lang="en-US"/>
        </a:p>
      </dgm:t>
    </dgm:pt>
    <dgm:pt modelId="{C8FEA694-F2AC-4F61-B96A-93261021FA4D}">
      <dgm:prSet phldrT="[Text]"/>
      <dgm:spPr/>
      <dgm:t>
        <a:bodyPr/>
        <a:lstStyle/>
        <a:p>
          <a:r>
            <a:rPr lang="en-US" dirty="0" smtClean="0"/>
            <a:t>Malware</a:t>
          </a:r>
          <a:endParaRPr lang="en-US" dirty="0"/>
        </a:p>
      </dgm:t>
    </dgm:pt>
    <dgm:pt modelId="{A09CB35B-87F3-4C70-B13A-808CEF863950}" type="parTrans" cxnId="{01D0B773-EBB4-40A7-92FD-8445E014144D}">
      <dgm:prSet/>
      <dgm:spPr/>
      <dgm:t>
        <a:bodyPr/>
        <a:lstStyle/>
        <a:p>
          <a:endParaRPr lang="en-US"/>
        </a:p>
      </dgm:t>
    </dgm:pt>
    <dgm:pt modelId="{32EC73ED-3A51-415C-9935-BF583A545438}" type="sibTrans" cxnId="{01D0B773-EBB4-40A7-92FD-8445E014144D}">
      <dgm:prSet/>
      <dgm:spPr/>
      <dgm:t>
        <a:bodyPr/>
        <a:lstStyle/>
        <a:p>
          <a:endParaRPr lang="en-US"/>
        </a:p>
      </dgm:t>
    </dgm:pt>
    <dgm:pt modelId="{E7A0B3C9-DCB5-4BA8-9445-E9B82B86D877}">
      <dgm:prSet phldrT="[Text]"/>
      <dgm:spPr/>
      <dgm:t>
        <a:bodyPr/>
        <a:lstStyle/>
        <a:p>
          <a:r>
            <a:rPr lang="en-US" dirty="0" smtClean="0"/>
            <a:t>Phishing</a:t>
          </a:r>
          <a:endParaRPr lang="en-US" dirty="0"/>
        </a:p>
      </dgm:t>
    </dgm:pt>
    <dgm:pt modelId="{C5A07BB5-D2E2-4A8C-8C44-801DB6451F16}" type="parTrans" cxnId="{35448A7C-7B09-456F-A64B-54C95A7DCA6C}">
      <dgm:prSet/>
      <dgm:spPr/>
      <dgm:t>
        <a:bodyPr/>
        <a:lstStyle/>
        <a:p>
          <a:endParaRPr lang="en-US"/>
        </a:p>
      </dgm:t>
    </dgm:pt>
    <dgm:pt modelId="{B4D2B4C7-33F9-420D-8A16-74787933FB9E}" type="sibTrans" cxnId="{35448A7C-7B09-456F-A64B-54C95A7DCA6C}">
      <dgm:prSet/>
      <dgm:spPr/>
      <dgm:t>
        <a:bodyPr/>
        <a:lstStyle/>
        <a:p>
          <a:endParaRPr lang="en-US"/>
        </a:p>
      </dgm:t>
    </dgm:pt>
    <dgm:pt modelId="{062EEA1E-E0DB-4023-9C65-501FD74E1541}">
      <dgm:prSet phldrT="[Text]"/>
      <dgm:spPr/>
      <dgm:t>
        <a:bodyPr/>
        <a:lstStyle/>
        <a:p>
          <a:r>
            <a:rPr lang="en-US" dirty="0" smtClean="0"/>
            <a:t>Fraud</a:t>
          </a:r>
          <a:endParaRPr lang="en-US" dirty="0"/>
        </a:p>
      </dgm:t>
    </dgm:pt>
    <dgm:pt modelId="{D6E20192-61CB-4C4E-9496-1A8AAE29EED6}" type="parTrans" cxnId="{D3352D65-393E-4DB5-9DA0-A5796C249E12}">
      <dgm:prSet/>
      <dgm:spPr/>
      <dgm:t>
        <a:bodyPr/>
        <a:lstStyle/>
        <a:p>
          <a:endParaRPr lang="en-US"/>
        </a:p>
      </dgm:t>
    </dgm:pt>
    <dgm:pt modelId="{6B8EADC6-E742-47AE-AA9A-FB05421EA9FA}" type="sibTrans" cxnId="{D3352D65-393E-4DB5-9DA0-A5796C249E12}">
      <dgm:prSet/>
      <dgm:spPr/>
      <dgm:t>
        <a:bodyPr/>
        <a:lstStyle/>
        <a:p>
          <a:endParaRPr lang="en-US"/>
        </a:p>
      </dgm:t>
    </dgm:pt>
    <dgm:pt modelId="{46AF91AF-DF09-4A9A-BD88-A46B7D063828}">
      <dgm:prSet phldrT="[Text]"/>
      <dgm:spPr/>
      <dgm:t>
        <a:bodyPr/>
        <a:lstStyle/>
        <a:p>
          <a:r>
            <a:rPr lang="en-US" dirty="0" smtClean="0"/>
            <a:t>Data Leakage</a:t>
          </a:r>
          <a:endParaRPr lang="en-US" dirty="0"/>
        </a:p>
      </dgm:t>
    </dgm:pt>
    <dgm:pt modelId="{9CB23DDC-7D5C-4EC7-AAB0-37E50D7573BA}" type="parTrans" cxnId="{48627622-370F-473B-B90D-7ACFDED8C5AD}">
      <dgm:prSet/>
      <dgm:spPr/>
      <dgm:t>
        <a:bodyPr/>
        <a:lstStyle/>
        <a:p>
          <a:endParaRPr lang="en-US"/>
        </a:p>
      </dgm:t>
    </dgm:pt>
    <dgm:pt modelId="{9522CB07-D494-49B7-9D97-66B727E9C099}" type="sibTrans" cxnId="{48627622-370F-473B-B90D-7ACFDED8C5AD}">
      <dgm:prSet/>
      <dgm:spPr/>
      <dgm:t>
        <a:bodyPr/>
        <a:lstStyle/>
        <a:p>
          <a:endParaRPr lang="en-US"/>
        </a:p>
      </dgm:t>
    </dgm:pt>
    <dgm:pt modelId="{AD7C222B-DAB5-40C4-8505-C78F2DF25807}" type="pres">
      <dgm:prSet presAssocID="{05F3A6EA-53FA-442D-ADA6-DEF14B75740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4EA59A-999A-40AD-8D1E-1C6A1AE68846}" type="pres">
      <dgm:prSet presAssocID="{6C297FC8-1EED-42C0-BE83-D201748A12BA}" presName="root1" presStyleCnt="0"/>
      <dgm:spPr/>
    </dgm:pt>
    <dgm:pt modelId="{1F2129F7-FCAF-4791-A0AC-3075F981DCD3}" type="pres">
      <dgm:prSet presAssocID="{6C297FC8-1EED-42C0-BE83-D201748A12B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4C5666-2FC2-4564-9559-43587966EE23}" type="pres">
      <dgm:prSet presAssocID="{6C297FC8-1EED-42C0-BE83-D201748A12BA}" presName="level2hierChild" presStyleCnt="0"/>
      <dgm:spPr/>
    </dgm:pt>
    <dgm:pt modelId="{3E74A985-0DBC-4C17-91F3-B7FE4C64B5F1}" type="pres">
      <dgm:prSet presAssocID="{A09CB35B-87F3-4C70-B13A-808CEF863950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4C24235C-10E3-4C8C-A68F-A94EB429E95A}" type="pres">
      <dgm:prSet presAssocID="{A09CB35B-87F3-4C70-B13A-808CEF863950}" presName="connTx" presStyleLbl="parChTrans1D2" presStyleIdx="0" presStyleCnt="4"/>
      <dgm:spPr/>
      <dgm:t>
        <a:bodyPr/>
        <a:lstStyle/>
        <a:p>
          <a:endParaRPr lang="en-US"/>
        </a:p>
      </dgm:t>
    </dgm:pt>
    <dgm:pt modelId="{B85BFED4-1228-4668-A9C9-357268127388}" type="pres">
      <dgm:prSet presAssocID="{C8FEA694-F2AC-4F61-B96A-93261021FA4D}" presName="root2" presStyleCnt="0"/>
      <dgm:spPr/>
    </dgm:pt>
    <dgm:pt modelId="{BE9F017C-3737-4483-9399-B298055091B9}" type="pres">
      <dgm:prSet presAssocID="{C8FEA694-F2AC-4F61-B96A-93261021FA4D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00BE05-7CB0-41F4-B351-8E8C6DE18B11}" type="pres">
      <dgm:prSet presAssocID="{C8FEA694-F2AC-4F61-B96A-93261021FA4D}" presName="level3hierChild" presStyleCnt="0"/>
      <dgm:spPr/>
    </dgm:pt>
    <dgm:pt modelId="{514D651E-F45D-4FCC-BDA3-0B535B93E920}" type="pres">
      <dgm:prSet presAssocID="{C5A07BB5-D2E2-4A8C-8C44-801DB6451F16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5F00B15F-E8D6-4CDF-818C-9832A0A9BDD8}" type="pres">
      <dgm:prSet presAssocID="{C5A07BB5-D2E2-4A8C-8C44-801DB6451F16}" presName="connTx" presStyleLbl="parChTrans1D2" presStyleIdx="1" presStyleCnt="4"/>
      <dgm:spPr/>
      <dgm:t>
        <a:bodyPr/>
        <a:lstStyle/>
        <a:p>
          <a:endParaRPr lang="en-US"/>
        </a:p>
      </dgm:t>
    </dgm:pt>
    <dgm:pt modelId="{AB90A95D-2ABA-4E2E-861D-1727E8EC053C}" type="pres">
      <dgm:prSet presAssocID="{E7A0B3C9-DCB5-4BA8-9445-E9B82B86D877}" presName="root2" presStyleCnt="0"/>
      <dgm:spPr/>
    </dgm:pt>
    <dgm:pt modelId="{8B595261-E773-4101-A859-E0E7585CA6E3}" type="pres">
      <dgm:prSet presAssocID="{E7A0B3C9-DCB5-4BA8-9445-E9B82B86D877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DB5A78-B5ED-41EB-973E-A9E71D8E0F8F}" type="pres">
      <dgm:prSet presAssocID="{E7A0B3C9-DCB5-4BA8-9445-E9B82B86D877}" presName="level3hierChild" presStyleCnt="0"/>
      <dgm:spPr/>
    </dgm:pt>
    <dgm:pt modelId="{3304B01C-F1A9-43BD-BCD6-09B2D47D6E60}" type="pres">
      <dgm:prSet presAssocID="{D6E20192-61CB-4C4E-9496-1A8AAE29EED6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B226A643-19FD-4BED-B0F4-710E1675EC0A}" type="pres">
      <dgm:prSet presAssocID="{D6E20192-61CB-4C4E-9496-1A8AAE29EED6}" presName="connTx" presStyleLbl="parChTrans1D2" presStyleIdx="2" presStyleCnt="4"/>
      <dgm:spPr/>
      <dgm:t>
        <a:bodyPr/>
        <a:lstStyle/>
        <a:p>
          <a:endParaRPr lang="en-US"/>
        </a:p>
      </dgm:t>
    </dgm:pt>
    <dgm:pt modelId="{8FE869D9-5BA0-4353-A192-09BA61AEB763}" type="pres">
      <dgm:prSet presAssocID="{062EEA1E-E0DB-4023-9C65-501FD74E1541}" presName="root2" presStyleCnt="0"/>
      <dgm:spPr/>
    </dgm:pt>
    <dgm:pt modelId="{6AF6208F-6FE1-4681-AB0C-34CD4CB6DB39}" type="pres">
      <dgm:prSet presAssocID="{062EEA1E-E0DB-4023-9C65-501FD74E1541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A8DAFA-1BA5-4746-BFE6-50BFF8C4DD20}" type="pres">
      <dgm:prSet presAssocID="{062EEA1E-E0DB-4023-9C65-501FD74E1541}" presName="level3hierChild" presStyleCnt="0"/>
      <dgm:spPr/>
    </dgm:pt>
    <dgm:pt modelId="{297D9C2B-026A-4DE9-B452-4672D1240142}" type="pres">
      <dgm:prSet presAssocID="{9CB23DDC-7D5C-4EC7-AAB0-37E50D7573BA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65DB2D0F-2313-4C12-8CF7-F88C2F8E2AAC}" type="pres">
      <dgm:prSet presAssocID="{9CB23DDC-7D5C-4EC7-AAB0-37E50D7573BA}" presName="connTx" presStyleLbl="parChTrans1D2" presStyleIdx="3" presStyleCnt="4"/>
      <dgm:spPr/>
      <dgm:t>
        <a:bodyPr/>
        <a:lstStyle/>
        <a:p>
          <a:endParaRPr lang="en-US"/>
        </a:p>
      </dgm:t>
    </dgm:pt>
    <dgm:pt modelId="{77D97326-209D-4699-9249-0014437471E4}" type="pres">
      <dgm:prSet presAssocID="{46AF91AF-DF09-4A9A-BD88-A46B7D063828}" presName="root2" presStyleCnt="0"/>
      <dgm:spPr/>
    </dgm:pt>
    <dgm:pt modelId="{94C60DA0-E064-4ED2-A0DB-F68CCB1447AD}" type="pres">
      <dgm:prSet presAssocID="{46AF91AF-DF09-4A9A-BD88-A46B7D063828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CFBBD4-FCF8-4F79-8EC9-9EC02093DE40}" type="pres">
      <dgm:prSet presAssocID="{46AF91AF-DF09-4A9A-BD88-A46B7D063828}" presName="level3hierChild" presStyleCnt="0"/>
      <dgm:spPr/>
    </dgm:pt>
  </dgm:ptLst>
  <dgm:cxnLst>
    <dgm:cxn modelId="{48627622-370F-473B-B90D-7ACFDED8C5AD}" srcId="{6C297FC8-1EED-42C0-BE83-D201748A12BA}" destId="{46AF91AF-DF09-4A9A-BD88-A46B7D063828}" srcOrd="3" destOrd="0" parTransId="{9CB23DDC-7D5C-4EC7-AAB0-37E50D7573BA}" sibTransId="{9522CB07-D494-49B7-9D97-66B727E9C099}"/>
    <dgm:cxn modelId="{90446DF2-4C48-48CB-958F-16A29872D381}" type="presOf" srcId="{C8FEA694-F2AC-4F61-B96A-93261021FA4D}" destId="{BE9F017C-3737-4483-9399-B298055091B9}" srcOrd="0" destOrd="0" presId="urn:microsoft.com/office/officeart/2008/layout/HorizontalMultiLevelHierarchy"/>
    <dgm:cxn modelId="{165359A0-FAB4-4011-968E-CC8803F38707}" type="presOf" srcId="{A09CB35B-87F3-4C70-B13A-808CEF863950}" destId="{3E74A985-0DBC-4C17-91F3-B7FE4C64B5F1}" srcOrd="0" destOrd="0" presId="urn:microsoft.com/office/officeart/2008/layout/HorizontalMultiLevelHierarchy"/>
    <dgm:cxn modelId="{2CCAE869-D2D6-45BB-BEB6-73F6BEE9DC2A}" type="presOf" srcId="{05F3A6EA-53FA-442D-ADA6-DEF14B75740D}" destId="{AD7C222B-DAB5-40C4-8505-C78F2DF25807}" srcOrd="0" destOrd="0" presId="urn:microsoft.com/office/officeart/2008/layout/HorizontalMultiLevelHierarchy"/>
    <dgm:cxn modelId="{01D0B773-EBB4-40A7-92FD-8445E014144D}" srcId="{6C297FC8-1EED-42C0-BE83-D201748A12BA}" destId="{C8FEA694-F2AC-4F61-B96A-93261021FA4D}" srcOrd="0" destOrd="0" parTransId="{A09CB35B-87F3-4C70-B13A-808CEF863950}" sibTransId="{32EC73ED-3A51-415C-9935-BF583A545438}"/>
    <dgm:cxn modelId="{A663EB29-E230-46E1-8584-295727A07EAD}" type="presOf" srcId="{C5A07BB5-D2E2-4A8C-8C44-801DB6451F16}" destId="{514D651E-F45D-4FCC-BDA3-0B535B93E920}" srcOrd="0" destOrd="0" presId="urn:microsoft.com/office/officeart/2008/layout/HorizontalMultiLevelHierarchy"/>
    <dgm:cxn modelId="{FA8A61F0-B801-499F-9C87-473D2BD11386}" type="presOf" srcId="{C5A07BB5-D2E2-4A8C-8C44-801DB6451F16}" destId="{5F00B15F-E8D6-4CDF-818C-9832A0A9BDD8}" srcOrd="1" destOrd="0" presId="urn:microsoft.com/office/officeart/2008/layout/HorizontalMultiLevelHierarchy"/>
    <dgm:cxn modelId="{68D9979B-F6F7-48ED-80F1-EAA744FA1724}" type="presOf" srcId="{E7A0B3C9-DCB5-4BA8-9445-E9B82B86D877}" destId="{8B595261-E773-4101-A859-E0E7585CA6E3}" srcOrd="0" destOrd="0" presId="urn:microsoft.com/office/officeart/2008/layout/HorizontalMultiLevelHierarchy"/>
    <dgm:cxn modelId="{8640C8CB-8E24-4F85-BE13-4DA378E043B8}" type="presOf" srcId="{D6E20192-61CB-4C4E-9496-1A8AAE29EED6}" destId="{3304B01C-F1A9-43BD-BCD6-09B2D47D6E60}" srcOrd="0" destOrd="0" presId="urn:microsoft.com/office/officeart/2008/layout/HorizontalMultiLevelHierarchy"/>
    <dgm:cxn modelId="{DCE3377A-865D-4C1F-87CD-BC67DF522675}" type="presOf" srcId="{9CB23DDC-7D5C-4EC7-AAB0-37E50D7573BA}" destId="{297D9C2B-026A-4DE9-B452-4672D1240142}" srcOrd="0" destOrd="0" presId="urn:microsoft.com/office/officeart/2008/layout/HorizontalMultiLevelHierarchy"/>
    <dgm:cxn modelId="{19A535B6-6909-4C13-9743-A687AE109C54}" type="presOf" srcId="{A09CB35B-87F3-4C70-B13A-808CEF863950}" destId="{4C24235C-10E3-4C8C-A68F-A94EB429E95A}" srcOrd="1" destOrd="0" presId="urn:microsoft.com/office/officeart/2008/layout/HorizontalMultiLevelHierarchy"/>
    <dgm:cxn modelId="{8B3DB810-FB3E-429C-A958-EE991D385632}" type="presOf" srcId="{46AF91AF-DF09-4A9A-BD88-A46B7D063828}" destId="{94C60DA0-E064-4ED2-A0DB-F68CCB1447AD}" srcOrd="0" destOrd="0" presId="urn:microsoft.com/office/officeart/2008/layout/HorizontalMultiLevelHierarchy"/>
    <dgm:cxn modelId="{1F38F373-6D76-4C2E-83AD-BC3E4ED6E3AA}" type="presOf" srcId="{D6E20192-61CB-4C4E-9496-1A8AAE29EED6}" destId="{B226A643-19FD-4BED-B0F4-710E1675EC0A}" srcOrd="1" destOrd="0" presId="urn:microsoft.com/office/officeart/2008/layout/HorizontalMultiLevelHierarchy"/>
    <dgm:cxn modelId="{60D4363F-2ECB-4A28-ACED-3B5CD3711718}" type="presOf" srcId="{9CB23DDC-7D5C-4EC7-AAB0-37E50D7573BA}" destId="{65DB2D0F-2313-4C12-8CF7-F88C2F8E2AAC}" srcOrd="1" destOrd="0" presId="urn:microsoft.com/office/officeart/2008/layout/HorizontalMultiLevelHierarchy"/>
    <dgm:cxn modelId="{6C87B423-A414-46F8-8DD5-8944570812A1}" type="presOf" srcId="{062EEA1E-E0DB-4023-9C65-501FD74E1541}" destId="{6AF6208F-6FE1-4681-AB0C-34CD4CB6DB39}" srcOrd="0" destOrd="0" presId="urn:microsoft.com/office/officeart/2008/layout/HorizontalMultiLevelHierarchy"/>
    <dgm:cxn modelId="{85EA6B26-6C73-4CF0-A8A1-F90A998A795D}" type="presOf" srcId="{6C297FC8-1EED-42C0-BE83-D201748A12BA}" destId="{1F2129F7-FCAF-4791-A0AC-3075F981DCD3}" srcOrd="0" destOrd="0" presId="urn:microsoft.com/office/officeart/2008/layout/HorizontalMultiLevelHierarchy"/>
    <dgm:cxn modelId="{35448A7C-7B09-456F-A64B-54C95A7DCA6C}" srcId="{6C297FC8-1EED-42C0-BE83-D201748A12BA}" destId="{E7A0B3C9-DCB5-4BA8-9445-E9B82B86D877}" srcOrd="1" destOrd="0" parTransId="{C5A07BB5-D2E2-4A8C-8C44-801DB6451F16}" sibTransId="{B4D2B4C7-33F9-420D-8A16-74787933FB9E}"/>
    <dgm:cxn modelId="{D3352D65-393E-4DB5-9DA0-A5796C249E12}" srcId="{6C297FC8-1EED-42C0-BE83-D201748A12BA}" destId="{062EEA1E-E0DB-4023-9C65-501FD74E1541}" srcOrd="2" destOrd="0" parTransId="{D6E20192-61CB-4C4E-9496-1A8AAE29EED6}" sibTransId="{6B8EADC6-E742-47AE-AA9A-FB05421EA9FA}"/>
    <dgm:cxn modelId="{0FE890FD-CBE5-42DC-90F0-BECC1899E260}" srcId="{05F3A6EA-53FA-442D-ADA6-DEF14B75740D}" destId="{6C297FC8-1EED-42C0-BE83-D201748A12BA}" srcOrd="0" destOrd="0" parTransId="{AE8E3B94-185C-409F-8B9A-2A37C11F4AA7}" sibTransId="{C18665C8-767E-4369-9BB7-714CDBEE7B12}"/>
    <dgm:cxn modelId="{BFB2FCEA-84E6-48FD-83B6-12686389C6BF}" type="presParOf" srcId="{AD7C222B-DAB5-40C4-8505-C78F2DF25807}" destId="{974EA59A-999A-40AD-8D1E-1C6A1AE68846}" srcOrd="0" destOrd="0" presId="urn:microsoft.com/office/officeart/2008/layout/HorizontalMultiLevelHierarchy"/>
    <dgm:cxn modelId="{86F2B72A-6A60-40AA-B445-9F916C10B442}" type="presParOf" srcId="{974EA59A-999A-40AD-8D1E-1C6A1AE68846}" destId="{1F2129F7-FCAF-4791-A0AC-3075F981DCD3}" srcOrd="0" destOrd="0" presId="urn:microsoft.com/office/officeart/2008/layout/HorizontalMultiLevelHierarchy"/>
    <dgm:cxn modelId="{D6F91C57-4562-4609-A733-AA4D9E60129E}" type="presParOf" srcId="{974EA59A-999A-40AD-8D1E-1C6A1AE68846}" destId="{924C5666-2FC2-4564-9559-43587966EE23}" srcOrd="1" destOrd="0" presId="urn:microsoft.com/office/officeart/2008/layout/HorizontalMultiLevelHierarchy"/>
    <dgm:cxn modelId="{537EA68E-9A4A-47AC-AAFE-68B6646930D3}" type="presParOf" srcId="{924C5666-2FC2-4564-9559-43587966EE23}" destId="{3E74A985-0DBC-4C17-91F3-B7FE4C64B5F1}" srcOrd="0" destOrd="0" presId="urn:microsoft.com/office/officeart/2008/layout/HorizontalMultiLevelHierarchy"/>
    <dgm:cxn modelId="{2EBF2D08-607B-4897-8993-B1C7DFA53BD4}" type="presParOf" srcId="{3E74A985-0DBC-4C17-91F3-B7FE4C64B5F1}" destId="{4C24235C-10E3-4C8C-A68F-A94EB429E95A}" srcOrd="0" destOrd="0" presId="urn:microsoft.com/office/officeart/2008/layout/HorizontalMultiLevelHierarchy"/>
    <dgm:cxn modelId="{B1C85FCB-CDB5-40D4-9B73-7FC9615E5374}" type="presParOf" srcId="{924C5666-2FC2-4564-9559-43587966EE23}" destId="{B85BFED4-1228-4668-A9C9-357268127388}" srcOrd="1" destOrd="0" presId="urn:microsoft.com/office/officeart/2008/layout/HorizontalMultiLevelHierarchy"/>
    <dgm:cxn modelId="{B42F3DA2-A9E4-4FC5-832E-0F8A6E470E10}" type="presParOf" srcId="{B85BFED4-1228-4668-A9C9-357268127388}" destId="{BE9F017C-3737-4483-9399-B298055091B9}" srcOrd="0" destOrd="0" presId="urn:microsoft.com/office/officeart/2008/layout/HorizontalMultiLevelHierarchy"/>
    <dgm:cxn modelId="{5B51AA34-CFA7-446C-8F75-C0685934C210}" type="presParOf" srcId="{B85BFED4-1228-4668-A9C9-357268127388}" destId="{8100BE05-7CB0-41F4-B351-8E8C6DE18B11}" srcOrd="1" destOrd="0" presId="urn:microsoft.com/office/officeart/2008/layout/HorizontalMultiLevelHierarchy"/>
    <dgm:cxn modelId="{7D4CD788-B79E-4908-A699-F633BDDBCFCC}" type="presParOf" srcId="{924C5666-2FC2-4564-9559-43587966EE23}" destId="{514D651E-F45D-4FCC-BDA3-0B535B93E920}" srcOrd="2" destOrd="0" presId="urn:microsoft.com/office/officeart/2008/layout/HorizontalMultiLevelHierarchy"/>
    <dgm:cxn modelId="{CF9A4773-D7FE-49A8-BB10-ACBE8041C7FB}" type="presParOf" srcId="{514D651E-F45D-4FCC-BDA3-0B535B93E920}" destId="{5F00B15F-E8D6-4CDF-818C-9832A0A9BDD8}" srcOrd="0" destOrd="0" presId="urn:microsoft.com/office/officeart/2008/layout/HorizontalMultiLevelHierarchy"/>
    <dgm:cxn modelId="{42FB3209-EB0D-42DD-961C-0CB2F23B0AF0}" type="presParOf" srcId="{924C5666-2FC2-4564-9559-43587966EE23}" destId="{AB90A95D-2ABA-4E2E-861D-1727E8EC053C}" srcOrd="3" destOrd="0" presId="urn:microsoft.com/office/officeart/2008/layout/HorizontalMultiLevelHierarchy"/>
    <dgm:cxn modelId="{173773E6-B491-4EC8-9AEB-B7DA3E46A74D}" type="presParOf" srcId="{AB90A95D-2ABA-4E2E-861D-1727E8EC053C}" destId="{8B595261-E773-4101-A859-E0E7585CA6E3}" srcOrd="0" destOrd="0" presId="urn:microsoft.com/office/officeart/2008/layout/HorizontalMultiLevelHierarchy"/>
    <dgm:cxn modelId="{4FCBDE7D-AB7C-417A-9F16-8699C6E5E844}" type="presParOf" srcId="{AB90A95D-2ABA-4E2E-861D-1727E8EC053C}" destId="{08DB5A78-B5ED-41EB-973E-A9E71D8E0F8F}" srcOrd="1" destOrd="0" presId="urn:microsoft.com/office/officeart/2008/layout/HorizontalMultiLevelHierarchy"/>
    <dgm:cxn modelId="{41879D70-9E6F-40C2-9269-B69079704022}" type="presParOf" srcId="{924C5666-2FC2-4564-9559-43587966EE23}" destId="{3304B01C-F1A9-43BD-BCD6-09B2D47D6E60}" srcOrd="4" destOrd="0" presId="urn:microsoft.com/office/officeart/2008/layout/HorizontalMultiLevelHierarchy"/>
    <dgm:cxn modelId="{D5E0C4AC-6041-4365-8F24-F54BFEC3AD8C}" type="presParOf" srcId="{3304B01C-F1A9-43BD-BCD6-09B2D47D6E60}" destId="{B226A643-19FD-4BED-B0F4-710E1675EC0A}" srcOrd="0" destOrd="0" presId="urn:microsoft.com/office/officeart/2008/layout/HorizontalMultiLevelHierarchy"/>
    <dgm:cxn modelId="{72D0D830-1752-4DFA-8906-B8C79E6F03B7}" type="presParOf" srcId="{924C5666-2FC2-4564-9559-43587966EE23}" destId="{8FE869D9-5BA0-4353-A192-09BA61AEB763}" srcOrd="5" destOrd="0" presId="urn:microsoft.com/office/officeart/2008/layout/HorizontalMultiLevelHierarchy"/>
    <dgm:cxn modelId="{D51CA873-C5E7-4FA2-9723-74D44D60674E}" type="presParOf" srcId="{8FE869D9-5BA0-4353-A192-09BA61AEB763}" destId="{6AF6208F-6FE1-4681-AB0C-34CD4CB6DB39}" srcOrd="0" destOrd="0" presId="urn:microsoft.com/office/officeart/2008/layout/HorizontalMultiLevelHierarchy"/>
    <dgm:cxn modelId="{9274E446-F6AC-44F9-9FB4-2169FB452A0F}" type="presParOf" srcId="{8FE869D9-5BA0-4353-A192-09BA61AEB763}" destId="{0CA8DAFA-1BA5-4746-BFE6-50BFF8C4DD20}" srcOrd="1" destOrd="0" presId="urn:microsoft.com/office/officeart/2008/layout/HorizontalMultiLevelHierarchy"/>
    <dgm:cxn modelId="{4D94B708-E332-4584-B2B2-42ACA932A047}" type="presParOf" srcId="{924C5666-2FC2-4564-9559-43587966EE23}" destId="{297D9C2B-026A-4DE9-B452-4672D1240142}" srcOrd="6" destOrd="0" presId="urn:microsoft.com/office/officeart/2008/layout/HorizontalMultiLevelHierarchy"/>
    <dgm:cxn modelId="{214AB1C3-54C7-4EFA-92E7-1C17241B50E1}" type="presParOf" srcId="{297D9C2B-026A-4DE9-B452-4672D1240142}" destId="{65DB2D0F-2313-4C12-8CF7-F88C2F8E2AAC}" srcOrd="0" destOrd="0" presId="urn:microsoft.com/office/officeart/2008/layout/HorizontalMultiLevelHierarchy"/>
    <dgm:cxn modelId="{24A152FD-FABD-41AE-BEFA-C979B6D1BDDA}" type="presParOf" srcId="{924C5666-2FC2-4564-9559-43587966EE23}" destId="{77D97326-209D-4699-9249-0014437471E4}" srcOrd="7" destOrd="0" presId="urn:microsoft.com/office/officeart/2008/layout/HorizontalMultiLevelHierarchy"/>
    <dgm:cxn modelId="{873FA503-2248-49B4-9F57-93A220A8C013}" type="presParOf" srcId="{77D97326-209D-4699-9249-0014437471E4}" destId="{94C60DA0-E064-4ED2-A0DB-F68CCB1447AD}" srcOrd="0" destOrd="0" presId="urn:microsoft.com/office/officeart/2008/layout/HorizontalMultiLevelHierarchy"/>
    <dgm:cxn modelId="{2DC9482F-F38C-4848-A234-426A30149D9A}" type="presParOf" srcId="{77D97326-209D-4699-9249-0014437471E4}" destId="{64CFBBD4-FCF8-4F79-8EC9-9EC02093DE40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C02CFE-9862-4D42-94CA-88DD164B274C}" type="doc">
      <dgm:prSet loTypeId="urn:microsoft.com/office/officeart/2005/8/layout/matrix1" loCatId="matrix" qsTypeId="urn:microsoft.com/office/officeart/2005/8/quickstyle/simple1" qsCatId="simple" csTypeId="urn:microsoft.com/office/officeart/2005/8/colors/accent3_2" csCatId="accent3" phldr="1"/>
      <dgm:spPr/>
    </dgm:pt>
    <dgm:pt modelId="{A981B7D5-323D-44C6-B6FC-823078E1ABBE}">
      <dgm:prSet phldrT="[Text]"/>
      <dgm:spPr/>
      <dgm:t>
        <a:bodyPr/>
        <a:lstStyle/>
        <a:p>
          <a:r>
            <a:rPr lang="en-US" dirty="0" smtClean="0"/>
            <a:t>Minimum Protection Level</a:t>
          </a:r>
          <a:endParaRPr lang="en-US" dirty="0"/>
        </a:p>
      </dgm:t>
    </dgm:pt>
    <dgm:pt modelId="{CCF1BA0B-88FF-45C4-9DFB-49C60096F05A}" type="parTrans" cxnId="{86E6D45D-7BC3-4C5F-897F-4A39BDD003FC}">
      <dgm:prSet/>
      <dgm:spPr/>
      <dgm:t>
        <a:bodyPr/>
        <a:lstStyle/>
        <a:p>
          <a:endParaRPr lang="en-US"/>
        </a:p>
      </dgm:t>
    </dgm:pt>
    <dgm:pt modelId="{862558C6-FA1B-4D1E-A24C-B97806FB4D16}" type="sibTrans" cxnId="{86E6D45D-7BC3-4C5F-897F-4A39BDD003FC}">
      <dgm:prSet/>
      <dgm:spPr/>
      <dgm:t>
        <a:bodyPr/>
        <a:lstStyle/>
        <a:p>
          <a:endParaRPr lang="en-US"/>
        </a:p>
      </dgm:t>
    </dgm:pt>
    <dgm:pt modelId="{943AB59C-7646-4478-B71B-E11EEF982409}">
      <dgm:prSet phldrT="[Text]"/>
      <dgm:spPr/>
      <dgm:t>
        <a:bodyPr/>
        <a:lstStyle/>
        <a:p>
          <a:r>
            <a:rPr lang="en-US" dirty="0" smtClean="0"/>
            <a:t>Reputation Analysis Using Threat Intelligence</a:t>
          </a:r>
          <a:endParaRPr lang="en-US" dirty="0"/>
        </a:p>
      </dgm:t>
    </dgm:pt>
    <dgm:pt modelId="{FC7AB609-4EDD-4529-850C-389BB4D9A405}" type="parTrans" cxnId="{35FF9B7B-E230-4895-9EB0-0A6F5A4A815C}">
      <dgm:prSet/>
      <dgm:spPr/>
    </dgm:pt>
    <dgm:pt modelId="{34980C65-5C89-489C-84B8-06DC736AC502}" type="sibTrans" cxnId="{35FF9B7B-E230-4895-9EB0-0A6F5A4A815C}">
      <dgm:prSet/>
      <dgm:spPr/>
    </dgm:pt>
    <dgm:pt modelId="{BA993422-184A-41E7-976D-230797FF9614}">
      <dgm:prSet phldrT="[Text]"/>
      <dgm:spPr/>
      <dgm:t>
        <a:bodyPr/>
        <a:lstStyle/>
        <a:p>
          <a:r>
            <a:rPr lang="en-US" dirty="0" smtClean="0"/>
            <a:t>Content Analysis with Sandboxing</a:t>
          </a:r>
          <a:endParaRPr lang="en-US" dirty="0"/>
        </a:p>
      </dgm:t>
    </dgm:pt>
    <dgm:pt modelId="{B1748364-4EE3-4F64-BF73-6D19BD1B8DA6}" type="parTrans" cxnId="{6DC0E66B-97FE-4124-91B9-82E4E9A2E34F}">
      <dgm:prSet/>
      <dgm:spPr/>
    </dgm:pt>
    <dgm:pt modelId="{99C97893-6C39-4E6F-BE2B-94661FB80E2A}" type="sibTrans" cxnId="{6DC0E66B-97FE-4124-91B9-82E4E9A2E34F}">
      <dgm:prSet/>
      <dgm:spPr/>
    </dgm:pt>
    <dgm:pt modelId="{64AFD2A0-DCFC-4443-8F05-60BCFFC43623}">
      <dgm:prSet phldrT="[Text]"/>
      <dgm:spPr/>
      <dgm:t>
        <a:bodyPr/>
        <a:lstStyle/>
        <a:p>
          <a:r>
            <a:rPr lang="en-US" dirty="0" smtClean="0"/>
            <a:t>E-Mail Hygiene, DLP, and Encryption</a:t>
          </a:r>
          <a:endParaRPr lang="en-US" dirty="0"/>
        </a:p>
      </dgm:t>
    </dgm:pt>
    <dgm:pt modelId="{26894B53-A012-4833-B2FF-0DF18D309448}" type="parTrans" cxnId="{C5CF1788-13AB-49E2-985D-A8098E3A4B23}">
      <dgm:prSet/>
      <dgm:spPr/>
    </dgm:pt>
    <dgm:pt modelId="{EFA79757-1012-4382-86DB-E80CAD970590}" type="sibTrans" cxnId="{C5CF1788-13AB-49E2-985D-A8098E3A4B23}">
      <dgm:prSet/>
      <dgm:spPr/>
    </dgm:pt>
    <dgm:pt modelId="{8801341E-2CE1-4CE7-8683-9EDB57C68952}">
      <dgm:prSet phldrT="[Text]"/>
      <dgm:spPr/>
      <dgm:t>
        <a:bodyPr/>
        <a:lstStyle/>
        <a:p>
          <a:r>
            <a:rPr lang="en-US" dirty="0" smtClean="0"/>
            <a:t>User Security Awareness with Phishing Test </a:t>
          </a:r>
          <a:endParaRPr lang="en-US" dirty="0"/>
        </a:p>
      </dgm:t>
    </dgm:pt>
    <dgm:pt modelId="{161783EC-9FC3-499B-A325-1B5D0EC1BC20}" type="parTrans" cxnId="{50DFA04D-A02A-4376-BFA5-D779942FAA07}">
      <dgm:prSet/>
      <dgm:spPr/>
    </dgm:pt>
    <dgm:pt modelId="{B4B66010-C5C1-4C72-97BF-0D5A3C925F5C}" type="sibTrans" cxnId="{50DFA04D-A02A-4376-BFA5-D779942FAA07}">
      <dgm:prSet/>
      <dgm:spPr/>
    </dgm:pt>
    <dgm:pt modelId="{B6631B92-1BC7-4588-9815-C5849B1B4CFD}" type="pres">
      <dgm:prSet presAssocID="{EEC02CFE-9862-4D42-94CA-88DD164B274C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59F9852-F69E-4799-AB95-74C5FC5E19F8}" type="pres">
      <dgm:prSet presAssocID="{EEC02CFE-9862-4D42-94CA-88DD164B274C}" presName="matrix" presStyleCnt="0"/>
      <dgm:spPr/>
    </dgm:pt>
    <dgm:pt modelId="{3D1AECDD-8F8D-4193-B743-94DE1874FF1F}" type="pres">
      <dgm:prSet presAssocID="{EEC02CFE-9862-4D42-94CA-88DD164B274C}" presName="tile1" presStyleLbl="node1" presStyleIdx="0" presStyleCnt="4"/>
      <dgm:spPr/>
      <dgm:t>
        <a:bodyPr/>
        <a:lstStyle/>
        <a:p>
          <a:endParaRPr lang="en-US"/>
        </a:p>
      </dgm:t>
    </dgm:pt>
    <dgm:pt modelId="{F7E00FCC-9A7C-4310-8E75-43013E520EAF}" type="pres">
      <dgm:prSet presAssocID="{EEC02CFE-9862-4D42-94CA-88DD164B274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87E373-723D-43AE-918F-245D916831F7}" type="pres">
      <dgm:prSet presAssocID="{EEC02CFE-9862-4D42-94CA-88DD164B274C}" presName="tile2" presStyleLbl="node1" presStyleIdx="1" presStyleCnt="4"/>
      <dgm:spPr/>
      <dgm:t>
        <a:bodyPr/>
        <a:lstStyle/>
        <a:p>
          <a:endParaRPr lang="en-US"/>
        </a:p>
      </dgm:t>
    </dgm:pt>
    <dgm:pt modelId="{BCA3029F-DE9A-4673-A3EA-B1A583462A2F}" type="pres">
      <dgm:prSet presAssocID="{EEC02CFE-9862-4D42-94CA-88DD164B274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AB18B1-1EB4-4E98-ACBE-AFCE232FD560}" type="pres">
      <dgm:prSet presAssocID="{EEC02CFE-9862-4D42-94CA-88DD164B274C}" presName="tile3" presStyleLbl="node1" presStyleIdx="2" presStyleCnt="4"/>
      <dgm:spPr/>
      <dgm:t>
        <a:bodyPr/>
        <a:lstStyle/>
        <a:p>
          <a:endParaRPr lang="en-US"/>
        </a:p>
      </dgm:t>
    </dgm:pt>
    <dgm:pt modelId="{147D4C96-D9C9-4FE8-8B45-810B24E5F33B}" type="pres">
      <dgm:prSet presAssocID="{EEC02CFE-9862-4D42-94CA-88DD164B274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06A38A-304B-4693-A057-906074673A1B}" type="pres">
      <dgm:prSet presAssocID="{EEC02CFE-9862-4D42-94CA-88DD164B274C}" presName="tile4" presStyleLbl="node1" presStyleIdx="3" presStyleCnt="4"/>
      <dgm:spPr/>
      <dgm:t>
        <a:bodyPr/>
        <a:lstStyle/>
        <a:p>
          <a:endParaRPr lang="en-US"/>
        </a:p>
      </dgm:t>
    </dgm:pt>
    <dgm:pt modelId="{8E24E58D-86D3-40DF-B87C-F818B5CB42C2}" type="pres">
      <dgm:prSet presAssocID="{EEC02CFE-9862-4D42-94CA-88DD164B274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E17C45-2DE2-45F0-9372-0CE20DE78CE7}" type="pres">
      <dgm:prSet presAssocID="{EEC02CFE-9862-4D42-94CA-88DD164B274C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5FF4FCA7-E7EB-4189-8E1F-7926C6D139DA}" type="presOf" srcId="{943AB59C-7646-4478-B71B-E11EEF982409}" destId="{3D1AECDD-8F8D-4193-B743-94DE1874FF1F}" srcOrd="0" destOrd="0" presId="urn:microsoft.com/office/officeart/2005/8/layout/matrix1"/>
    <dgm:cxn modelId="{5C6536E9-5B98-46B7-9CDB-705471272ECF}" type="presOf" srcId="{BA993422-184A-41E7-976D-230797FF9614}" destId="{BCA3029F-DE9A-4673-A3EA-B1A583462A2F}" srcOrd="1" destOrd="0" presId="urn:microsoft.com/office/officeart/2005/8/layout/matrix1"/>
    <dgm:cxn modelId="{50DFA04D-A02A-4376-BFA5-D779942FAA07}" srcId="{A981B7D5-323D-44C6-B6FC-823078E1ABBE}" destId="{8801341E-2CE1-4CE7-8683-9EDB57C68952}" srcOrd="3" destOrd="0" parTransId="{161783EC-9FC3-499B-A325-1B5D0EC1BC20}" sibTransId="{B4B66010-C5C1-4C72-97BF-0D5A3C925F5C}"/>
    <dgm:cxn modelId="{473D1D32-C198-4AC9-A4D6-C9AA9BCC5B86}" type="presOf" srcId="{A981B7D5-323D-44C6-B6FC-823078E1ABBE}" destId="{F2E17C45-2DE2-45F0-9372-0CE20DE78CE7}" srcOrd="0" destOrd="0" presId="urn:microsoft.com/office/officeart/2005/8/layout/matrix1"/>
    <dgm:cxn modelId="{43730FFB-3D82-4EE7-939F-A7E0CD24824B}" type="presOf" srcId="{EEC02CFE-9862-4D42-94CA-88DD164B274C}" destId="{B6631B92-1BC7-4588-9815-C5849B1B4CFD}" srcOrd="0" destOrd="0" presId="urn:microsoft.com/office/officeart/2005/8/layout/matrix1"/>
    <dgm:cxn modelId="{6DC0E66B-97FE-4124-91B9-82E4E9A2E34F}" srcId="{A981B7D5-323D-44C6-B6FC-823078E1ABBE}" destId="{BA993422-184A-41E7-976D-230797FF9614}" srcOrd="1" destOrd="0" parTransId="{B1748364-4EE3-4F64-BF73-6D19BD1B8DA6}" sibTransId="{99C97893-6C39-4E6F-BE2B-94661FB80E2A}"/>
    <dgm:cxn modelId="{C4A167A3-1887-4CE4-840A-7296FF222482}" type="presOf" srcId="{8801341E-2CE1-4CE7-8683-9EDB57C68952}" destId="{EE06A38A-304B-4693-A057-906074673A1B}" srcOrd="0" destOrd="0" presId="urn:microsoft.com/office/officeart/2005/8/layout/matrix1"/>
    <dgm:cxn modelId="{35FF9B7B-E230-4895-9EB0-0A6F5A4A815C}" srcId="{A981B7D5-323D-44C6-B6FC-823078E1ABBE}" destId="{943AB59C-7646-4478-B71B-E11EEF982409}" srcOrd="0" destOrd="0" parTransId="{FC7AB609-4EDD-4529-850C-389BB4D9A405}" sibTransId="{34980C65-5C89-489C-84B8-06DC736AC502}"/>
    <dgm:cxn modelId="{5416F267-031A-4AA5-85C2-9F9F23A42EE4}" type="presOf" srcId="{943AB59C-7646-4478-B71B-E11EEF982409}" destId="{F7E00FCC-9A7C-4310-8E75-43013E520EAF}" srcOrd="1" destOrd="0" presId="urn:microsoft.com/office/officeart/2005/8/layout/matrix1"/>
    <dgm:cxn modelId="{A0912092-5EF1-40B4-A369-5AA3EA23B492}" type="presOf" srcId="{64AFD2A0-DCFC-4443-8F05-60BCFFC43623}" destId="{147D4C96-D9C9-4FE8-8B45-810B24E5F33B}" srcOrd="1" destOrd="0" presId="urn:microsoft.com/office/officeart/2005/8/layout/matrix1"/>
    <dgm:cxn modelId="{C5CF1788-13AB-49E2-985D-A8098E3A4B23}" srcId="{A981B7D5-323D-44C6-B6FC-823078E1ABBE}" destId="{64AFD2A0-DCFC-4443-8F05-60BCFFC43623}" srcOrd="2" destOrd="0" parTransId="{26894B53-A012-4833-B2FF-0DF18D309448}" sibTransId="{EFA79757-1012-4382-86DB-E80CAD970590}"/>
    <dgm:cxn modelId="{BBD5A209-3A56-4742-A081-5C46E7C5AEB9}" type="presOf" srcId="{8801341E-2CE1-4CE7-8683-9EDB57C68952}" destId="{8E24E58D-86D3-40DF-B87C-F818B5CB42C2}" srcOrd="1" destOrd="0" presId="urn:microsoft.com/office/officeart/2005/8/layout/matrix1"/>
    <dgm:cxn modelId="{86E6D45D-7BC3-4C5F-897F-4A39BDD003FC}" srcId="{EEC02CFE-9862-4D42-94CA-88DD164B274C}" destId="{A981B7D5-323D-44C6-B6FC-823078E1ABBE}" srcOrd="0" destOrd="0" parTransId="{CCF1BA0B-88FF-45C4-9DFB-49C60096F05A}" sibTransId="{862558C6-FA1B-4D1E-A24C-B97806FB4D16}"/>
    <dgm:cxn modelId="{64ADD913-36D1-4C86-B33A-986108DFF475}" type="presOf" srcId="{64AFD2A0-DCFC-4443-8F05-60BCFFC43623}" destId="{70AB18B1-1EB4-4E98-ACBE-AFCE232FD560}" srcOrd="0" destOrd="0" presId="urn:microsoft.com/office/officeart/2005/8/layout/matrix1"/>
    <dgm:cxn modelId="{81535A8F-3ADC-4674-BAFC-66C7700DD2E0}" type="presOf" srcId="{BA993422-184A-41E7-976D-230797FF9614}" destId="{6D87E373-723D-43AE-918F-245D916831F7}" srcOrd="0" destOrd="0" presId="urn:microsoft.com/office/officeart/2005/8/layout/matrix1"/>
    <dgm:cxn modelId="{53B0CC80-1D50-409B-AD47-53350C9C7040}" type="presParOf" srcId="{B6631B92-1BC7-4588-9815-C5849B1B4CFD}" destId="{B59F9852-F69E-4799-AB95-74C5FC5E19F8}" srcOrd="0" destOrd="0" presId="urn:microsoft.com/office/officeart/2005/8/layout/matrix1"/>
    <dgm:cxn modelId="{3FBAF354-C4FF-45AD-BAC0-665B7C624C1F}" type="presParOf" srcId="{B59F9852-F69E-4799-AB95-74C5FC5E19F8}" destId="{3D1AECDD-8F8D-4193-B743-94DE1874FF1F}" srcOrd="0" destOrd="0" presId="urn:microsoft.com/office/officeart/2005/8/layout/matrix1"/>
    <dgm:cxn modelId="{548C0217-4018-40F9-9DDA-D5D00835D014}" type="presParOf" srcId="{B59F9852-F69E-4799-AB95-74C5FC5E19F8}" destId="{F7E00FCC-9A7C-4310-8E75-43013E520EAF}" srcOrd="1" destOrd="0" presId="urn:microsoft.com/office/officeart/2005/8/layout/matrix1"/>
    <dgm:cxn modelId="{3D93052B-9D9F-48BE-8274-973AE1AF6F3D}" type="presParOf" srcId="{B59F9852-F69E-4799-AB95-74C5FC5E19F8}" destId="{6D87E373-723D-43AE-918F-245D916831F7}" srcOrd="2" destOrd="0" presId="urn:microsoft.com/office/officeart/2005/8/layout/matrix1"/>
    <dgm:cxn modelId="{A40EFE5C-DF61-44E6-95FB-DEE3BB418047}" type="presParOf" srcId="{B59F9852-F69E-4799-AB95-74C5FC5E19F8}" destId="{BCA3029F-DE9A-4673-A3EA-B1A583462A2F}" srcOrd="3" destOrd="0" presId="urn:microsoft.com/office/officeart/2005/8/layout/matrix1"/>
    <dgm:cxn modelId="{34E88341-6223-4018-8BAA-458B4DA329AB}" type="presParOf" srcId="{B59F9852-F69E-4799-AB95-74C5FC5E19F8}" destId="{70AB18B1-1EB4-4E98-ACBE-AFCE232FD560}" srcOrd="4" destOrd="0" presId="urn:microsoft.com/office/officeart/2005/8/layout/matrix1"/>
    <dgm:cxn modelId="{30B87962-8DA9-42DC-8F3B-F0E2590292FC}" type="presParOf" srcId="{B59F9852-F69E-4799-AB95-74C5FC5E19F8}" destId="{147D4C96-D9C9-4FE8-8B45-810B24E5F33B}" srcOrd="5" destOrd="0" presId="urn:microsoft.com/office/officeart/2005/8/layout/matrix1"/>
    <dgm:cxn modelId="{F7DF2EA3-38FE-4CB3-8D3E-433B597D3D13}" type="presParOf" srcId="{B59F9852-F69E-4799-AB95-74C5FC5E19F8}" destId="{EE06A38A-304B-4693-A057-906074673A1B}" srcOrd="6" destOrd="0" presId="urn:microsoft.com/office/officeart/2005/8/layout/matrix1"/>
    <dgm:cxn modelId="{FC627143-E7FC-472E-81E4-0D081B5F3A74}" type="presParOf" srcId="{B59F9852-F69E-4799-AB95-74C5FC5E19F8}" destId="{8E24E58D-86D3-40DF-B87C-F818B5CB42C2}" srcOrd="7" destOrd="0" presId="urn:microsoft.com/office/officeart/2005/8/layout/matrix1"/>
    <dgm:cxn modelId="{94BAB7E9-5DEA-45DC-8F01-2B37EF84BA25}" type="presParOf" srcId="{B6631B92-1BC7-4588-9815-C5849B1B4CFD}" destId="{F2E17C45-2DE2-45F0-9372-0CE20DE78CE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DDE8D23-5E60-4DAA-8F8D-E543DABA3977}" type="doc">
      <dgm:prSet loTypeId="urn:microsoft.com/office/officeart/2005/8/layout/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499C178B-D7A9-4764-BE12-B24B3365CDBA}">
      <dgm:prSet phldrT="[Text]"/>
      <dgm:spPr/>
      <dgm:t>
        <a:bodyPr/>
        <a:lstStyle/>
        <a:p>
          <a:r>
            <a:rPr lang="en-US" dirty="0" smtClean="0"/>
            <a:t>Rates of Infection Doubling Every Year</a:t>
          </a:r>
          <a:endParaRPr lang="en-US" dirty="0"/>
        </a:p>
      </dgm:t>
    </dgm:pt>
    <dgm:pt modelId="{D138185E-85C2-46C9-BA88-A37553B55740}" type="parTrans" cxnId="{ED116AA7-D34C-46DD-B513-C56D07E2C371}">
      <dgm:prSet/>
      <dgm:spPr/>
      <dgm:t>
        <a:bodyPr/>
        <a:lstStyle/>
        <a:p>
          <a:endParaRPr lang="en-US"/>
        </a:p>
      </dgm:t>
    </dgm:pt>
    <dgm:pt modelId="{EA062867-3069-4DDC-A899-BFF787EE3844}" type="sibTrans" cxnId="{ED116AA7-D34C-46DD-B513-C56D07E2C371}">
      <dgm:prSet/>
      <dgm:spPr/>
      <dgm:t>
        <a:bodyPr/>
        <a:lstStyle/>
        <a:p>
          <a:endParaRPr lang="en-US"/>
        </a:p>
      </dgm:t>
    </dgm:pt>
    <dgm:pt modelId="{645AAFB7-7777-47C6-87C7-E7AAED43B49D}">
      <dgm:prSet phldrT="[Text]"/>
      <dgm:spPr/>
      <dgm:t>
        <a:bodyPr/>
        <a:lstStyle/>
        <a:p>
          <a:r>
            <a:rPr lang="en-US" dirty="0" smtClean="0"/>
            <a:t>Ransomware as a Service Proliferation</a:t>
          </a:r>
          <a:endParaRPr lang="en-US" dirty="0"/>
        </a:p>
      </dgm:t>
    </dgm:pt>
    <dgm:pt modelId="{3732C5A5-1E76-41DD-BC52-3A4C5B15DC8B}" type="parTrans" cxnId="{0E4B4F30-F799-4356-9046-94D19B0B1BF7}">
      <dgm:prSet/>
      <dgm:spPr/>
      <dgm:t>
        <a:bodyPr/>
        <a:lstStyle/>
        <a:p>
          <a:endParaRPr lang="en-US"/>
        </a:p>
      </dgm:t>
    </dgm:pt>
    <dgm:pt modelId="{B882A29F-8F81-415D-B980-7C4B4240B863}" type="sibTrans" cxnId="{0E4B4F30-F799-4356-9046-94D19B0B1BF7}">
      <dgm:prSet/>
      <dgm:spPr/>
      <dgm:t>
        <a:bodyPr/>
        <a:lstStyle/>
        <a:p>
          <a:endParaRPr lang="en-US"/>
        </a:p>
      </dgm:t>
    </dgm:pt>
    <dgm:pt modelId="{6D98623F-5C46-4B76-83F4-034E27EEFDBC}">
      <dgm:prSet phldrT="[Text]"/>
      <dgm:spPr/>
      <dgm:t>
        <a:bodyPr/>
        <a:lstStyle/>
        <a:p>
          <a:r>
            <a:rPr lang="en-US" dirty="0" smtClean="0"/>
            <a:t>Advanced Ransomware Attacks</a:t>
          </a:r>
          <a:endParaRPr lang="en-US" dirty="0"/>
        </a:p>
      </dgm:t>
    </dgm:pt>
    <dgm:pt modelId="{50980CAA-4266-4B04-878D-4F1A1DDB43B3}" type="parTrans" cxnId="{79045808-DC46-4D7E-BA87-6FE0B2D557DF}">
      <dgm:prSet/>
      <dgm:spPr/>
      <dgm:t>
        <a:bodyPr/>
        <a:lstStyle/>
        <a:p>
          <a:endParaRPr lang="en-US"/>
        </a:p>
      </dgm:t>
    </dgm:pt>
    <dgm:pt modelId="{A0174C90-F19F-4804-9625-7DEE53999118}" type="sibTrans" cxnId="{79045808-DC46-4D7E-BA87-6FE0B2D557DF}">
      <dgm:prSet/>
      <dgm:spPr/>
      <dgm:t>
        <a:bodyPr/>
        <a:lstStyle/>
        <a:p>
          <a:endParaRPr lang="en-US"/>
        </a:p>
      </dgm:t>
    </dgm:pt>
    <dgm:pt modelId="{0301A688-8614-4079-824D-C6D88226CFA7}">
      <dgm:prSet phldrT="[Text]"/>
      <dgm:spPr/>
      <dgm:t>
        <a:bodyPr/>
        <a:lstStyle/>
        <a:p>
          <a:r>
            <a:rPr lang="en-US" dirty="0" smtClean="0"/>
            <a:t>Multiple Payload C2, Crypto Miner, Ransomware</a:t>
          </a:r>
          <a:endParaRPr lang="en-US" dirty="0"/>
        </a:p>
      </dgm:t>
    </dgm:pt>
    <dgm:pt modelId="{69D7AF70-69C6-45AD-A470-D9C3830176FF}" type="parTrans" cxnId="{1F77AB66-6A46-4561-AABC-E0712A953045}">
      <dgm:prSet/>
      <dgm:spPr/>
      <dgm:t>
        <a:bodyPr/>
        <a:lstStyle/>
        <a:p>
          <a:endParaRPr lang="en-US"/>
        </a:p>
      </dgm:t>
    </dgm:pt>
    <dgm:pt modelId="{642B4F96-CB7A-40F6-9D1B-DAE703DACEB9}" type="sibTrans" cxnId="{1F77AB66-6A46-4561-AABC-E0712A953045}">
      <dgm:prSet/>
      <dgm:spPr/>
      <dgm:t>
        <a:bodyPr/>
        <a:lstStyle/>
        <a:p>
          <a:endParaRPr lang="en-US"/>
        </a:p>
      </dgm:t>
    </dgm:pt>
    <dgm:pt modelId="{88689A99-DC6F-4BBF-BD9E-98D66304C467}" type="pres">
      <dgm:prSet presAssocID="{ADDE8D23-5E60-4DAA-8F8D-E543DABA397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D92B97-5135-4880-8DDF-7210BB23B97B}" type="pres">
      <dgm:prSet presAssocID="{499C178B-D7A9-4764-BE12-B24B3365CDBA}" presName="parentLin" presStyleCnt="0"/>
      <dgm:spPr/>
    </dgm:pt>
    <dgm:pt modelId="{9E4F57CB-69D6-4D6B-9B97-331B61D3E38A}" type="pres">
      <dgm:prSet presAssocID="{499C178B-D7A9-4764-BE12-B24B3365CDBA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8051ACC9-0A7C-4E9E-BC97-820B14776E3A}" type="pres">
      <dgm:prSet presAssocID="{499C178B-D7A9-4764-BE12-B24B3365CDB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1E54A9-206E-4984-9939-D85EBE18071F}" type="pres">
      <dgm:prSet presAssocID="{499C178B-D7A9-4764-BE12-B24B3365CDBA}" presName="negativeSpace" presStyleCnt="0"/>
      <dgm:spPr/>
    </dgm:pt>
    <dgm:pt modelId="{829D6549-4A6F-4FCD-9F1B-ED0CF132C907}" type="pres">
      <dgm:prSet presAssocID="{499C178B-D7A9-4764-BE12-B24B3365CDBA}" presName="childText" presStyleLbl="conFgAcc1" presStyleIdx="0" presStyleCnt="4">
        <dgm:presLayoutVars>
          <dgm:bulletEnabled val="1"/>
        </dgm:presLayoutVars>
      </dgm:prSet>
      <dgm:spPr/>
    </dgm:pt>
    <dgm:pt modelId="{695D5A38-7F96-4EB6-A124-C51E43ED4F62}" type="pres">
      <dgm:prSet presAssocID="{EA062867-3069-4DDC-A899-BFF787EE3844}" presName="spaceBetweenRectangles" presStyleCnt="0"/>
      <dgm:spPr/>
    </dgm:pt>
    <dgm:pt modelId="{7796BFFA-70D9-46DC-8811-D5C5BEA5A97B}" type="pres">
      <dgm:prSet presAssocID="{645AAFB7-7777-47C6-87C7-E7AAED43B49D}" presName="parentLin" presStyleCnt="0"/>
      <dgm:spPr/>
    </dgm:pt>
    <dgm:pt modelId="{B9AAD44D-7EAD-4AB7-98FA-85F0B4E44F02}" type="pres">
      <dgm:prSet presAssocID="{645AAFB7-7777-47C6-87C7-E7AAED43B49D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2F2076FE-1FB3-451C-B9B4-8EEB4CB26209}" type="pres">
      <dgm:prSet presAssocID="{645AAFB7-7777-47C6-87C7-E7AAED43B49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80E5C9-0637-4992-AE0E-9481CDE95492}" type="pres">
      <dgm:prSet presAssocID="{645AAFB7-7777-47C6-87C7-E7AAED43B49D}" presName="negativeSpace" presStyleCnt="0"/>
      <dgm:spPr/>
    </dgm:pt>
    <dgm:pt modelId="{15C9DEF6-A3CF-4F33-A099-BB3C1ABE9ADE}" type="pres">
      <dgm:prSet presAssocID="{645AAFB7-7777-47C6-87C7-E7AAED43B49D}" presName="childText" presStyleLbl="conFgAcc1" presStyleIdx="1" presStyleCnt="4">
        <dgm:presLayoutVars>
          <dgm:bulletEnabled val="1"/>
        </dgm:presLayoutVars>
      </dgm:prSet>
      <dgm:spPr/>
    </dgm:pt>
    <dgm:pt modelId="{54715748-B705-41B0-9EA3-C66DBFEA3EB0}" type="pres">
      <dgm:prSet presAssocID="{B882A29F-8F81-415D-B980-7C4B4240B863}" presName="spaceBetweenRectangles" presStyleCnt="0"/>
      <dgm:spPr/>
    </dgm:pt>
    <dgm:pt modelId="{BCD8CF7D-4AA1-4C71-80EA-949DD36FC723}" type="pres">
      <dgm:prSet presAssocID="{6D98623F-5C46-4B76-83F4-034E27EEFDBC}" presName="parentLin" presStyleCnt="0"/>
      <dgm:spPr/>
    </dgm:pt>
    <dgm:pt modelId="{B146605A-A41B-4D9E-A4C9-689238BFCC25}" type="pres">
      <dgm:prSet presAssocID="{6D98623F-5C46-4B76-83F4-034E27EEFDBC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71E2C44E-A784-4BD0-994A-F6FFD2518A18}" type="pres">
      <dgm:prSet presAssocID="{6D98623F-5C46-4B76-83F4-034E27EEFDB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64FA01-CE11-4C58-90B1-2D10A45BADDF}" type="pres">
      <dgm:prSet presAssocID="{6D98623F-5C46-4B76-83F4-034E27EEFDBC}" presName="negativeSpace" presStyleCnt="0"/>
      <dgm:spPr/>
    </dgm:pt>
    <dgm:pt modelId="{D50E1761-ACB9-4AAF-BC5C-6A12AC911971}" type="pres">
      <dgm:prSet presAssocID="{6D98623F-5C46-4B76-83F4-034E27EEFDBC}" presName="childText" presStyleLbl="conFgAcc1" presStyleIdx="2" presStyleCnt="4">
        <dgm:presLayoutVars>
          <dgm:bulletEnabled val="1"/>
        </dgm:presLayoutVars>
      </dgm:prSet>
      <dgm:spPr/>
    </dgm:pt>
    <dgm:pt modelId="{6C5F585F-35FA-47EF-A61C-31E1983E70D9}" type="pres">
      <dgm:prSet presAssocID="{A0174C90-F19F-4804-9625-7DEE53999118}" presName="spaceBetweenRectangles" presStyleCnt="0"/>
      <dgm:spPr/>
    </dgm:pt>
    <dgm:pt modelId="{3F8A3368-8CCD-4EA0-AE07-6847047B8C49}" type="pres">
      <dgm:prSet presAssocID="{0301A688-8614-4079-824D-C6D88226CFA7}" presName="parentLin" presStyleCnt="0"/>
      <dgm:spPr/>
    </dgm:pt>
    <dgm:pt modelId="{A1B70716-734E-4780-ADDF-DC64745016FD}" type="pres">
      <dgm:prSet presAssocID="{0301A688-8614-4079-824D-C6D88226CFA7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CDB9DBCD-D636-4813-8AC5-F3BB1CAB51D9}" type="pres">
      <dgm:prSet presAssocID="{0301A688-8614-4079-824D-C6D88226CFA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432E8C-C9F1-42CF-8A95-1E8C358C4BDF}" type="pres">
      <dgm:prSet presAssocID="{0301A688-8614-4079-824D-C6D88226CFA7}" presName="negativeSpace" presStyleCnt="0"/>
      <dgm:spPr/>
    </dgm:pt>
    <dgm:pt modelId="{5B3D48A5-9D43-40C1-A304-77345ABA14F8}" type="pres">
      <dgm:prSet presAssocID="{0301A688-8614-4079-824D-C6D88226CFA7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70EE5E6-9554-4D2A-AF6D-ABD3FE37EC34}" type="presOf" srcId="{499C178B-D7A9-4764-BE12-B24B3365CDBA}" destId="{9E4F57CB-69D6-4D6B-9B97-331B61D3E38A}" srcOrd="0" destOrd="0" presId="urn:microsoft.com/office/officeart/2005/8/layout/list1"/>
    <dgm:cxn modelId="{1BE47362-C208-4E14-87B1-CB0771518E36}" type="presOf" srcId="{ADDE8D23-5E60-4DAA-8F8D-E543DABA3977}" destId="{88689A99-DC6F-4BBF-BD9E-98D66304C467}" srcOrd="0" destOrd="0" presId="urn:microsoft.com/office/officeart/2005/8/layout/list1"/>
    <dgm:cxn modelId="{AB8D8EC2-703D-49A8-B3CC-F16FEA58A10A}" type="presOf" srcId="{499C178B-D7A9-4764-BE12-B24B3365CDBA}" destId="{8051ACC9-0A7C-4E9E-BC97-820B14776E3A}" srcOrd="1" destOrd="0" presId="urn:microsoft.com/office/officeart/2005/8/layout/list1"/>
    <dgm:cxn modelId="{E89BAAAD-7C3D-4A10-8A46-9619A95767AB}" type="presOf" srcId="{645AAFB7-7777-47C6-87C7-E7AAED43B49D}" destId="{B9AAD44D-7EAD-4AB7-98FA-85F0B4E44F02}" srcOrd="0" destOrd="0" presId="urn:microsoft.com/office/officeart/2005/8/layout/list1"/>
    <dgm:cxn modelId="{ED116AA7-D34C-46DD-B513-C56D07E2C371}" srcId="{ADDE8D23-5E60-4DAA-8F8D-E543DABA3977}" destId="{499C178B-D7A9-4764-BE12-B24B3365CDBA}" srcOrd="0" destOrd="0" parTransId="{D138185E-85C2-46C9-BA88-A37553B55740}" sibTransId="{EA062867-3069-4DDC-A899-BFF787EE3844}"/>
    <dgm:cxn modelId="{84A49676-E563-443F-A0F3-4E9FDC2276FF}" type="presOf" srcId="{6D98623F-5C46-4B76-83F4-034E27EEFDBC}" destId="{71E2C44E-A784-4BD0-994A-F6FFD2518A18}" srcOrd="1" destOrd="0" presId="urn:microsoft.com/office/officeart/2005/8/layout/list1"/>
    <dgm:cxn modelId="{91499067-665A-4DBF-A57A-F247C3984562}" type="presOf" srcId="{0301A688-8614-4079-824D-C6D88226CFA7}" destId="{CDB9DBCD-D636-4813-8AC5-F3BB1CAB51D9}" srcOrd="1" destOrd="0" presId="urn:microsoft.com/office/officeart/2005/8/layout/list1"/>
    <dgm:cxn modelId="{6A0CEB0A-B0B9-4362-AC29-BD5E4C046864}" type="presOf" srcId="{0301A688-8614-4079-824D-C6D88226CFA7}" destId="{A1B70716-734E-4780-ADDF-DC64745016FD}" srcOrd="0" destOrd="0" presId="urn:microsoft.com/office/officeart/2005/8/layout/list1"/>
    <dgm:cxn modelId="{1F77AB66-6A46-4561-AABC-E0712A953045}" srcId="{ADDE8D23-5E60-4DAA-8F8D-E543DABA3977}" destId="{0301A688-8614-4079-824D-C6D88226CFA7}" srcOrd="3" destOrd="0" parTransId="{69D7AF70-69C6-45AD-A470-D9C3830176FF}" sibTransId="{642B4F96-CB7A-40F6-9D1B-DAE703DACEB9}"/>
    <dgm:cxn modelId="{974367E8-7460-44A9-93E0-8396F1835902}" type="presOf" srcId="{6D98623F-5C46-4B76-83F4-034E27EEFDBC}" destId="{B146605A-A41B-4D9E-A4C9-689238BFCC25}" srcOrd="0" destOrd="0" presId="urn:microsoft.com/office/officeart/2005/8/layout/list1"/>
    <dgm:cxn modelId="{0E4B4F30-F799-4356-9046-94D19B0B1BF7}" srcId="{ADDE8D23-5E60-4DAA-8F8D-E543DABA3977}" destId="{645AAFB7-7777-47C6-87C7-E7AAED43B49D}" srcOrd="1" destOrd="0" parTransId="{3732C5A5-1E76-41DD-BC52-3A4C5B15DC8B}" sibTransId="{B882A29F-8F81-415D-B980-7C4B4240B863}"/>
    <dgm:cxn modelId="{079590AC-17E5-41CA-A5C9-42765C3B1BF4}" type="presOf" srcId="{645AAFB7-7777-47C6-87C7-E7AAED43B49D}" destId="{2F2076FE-1FB3-451C-B9B4-8EEB4CB26209}" srcOrd="1" destOrd="0" presId="urn:microsoft.com/office/officeart/2005/8/layout/list1"/>
    <dgm:cxn modelId="{79045808-DC46-4D7E-BA87-6FE0B2D557DF}" srcId="{ADDE8D23-5E60-4DAA-8F8D-E543DABA3977}" destId="{6D98623F-5C46-4B76-83F4-034E27EEFDBC}" srcOrd="2" destOrd="0" parTransId="{50980CAA-4266-4B04-878D-4F1A1DDB43B3}" sibTransId="{A0174C90-F19F-4804-9625-7DEE53999118}"/>
    <dgm:cxn modelId="{E5AD8D90-D16A-486B-AEC0-A1B86E1014A5}" type="presParOf" srcId="{88689A99-DC6F-4BBF-BD9E-98D66304C467}" destId="{1BD92B97-5135-4880-8DDF-7210BB23B97B}" srcOrd="0" destOrd="0" presId="urn:microsoft.com/office/officeart/2005/8/layout/list1"/>
    <dgm:cxn modelId="{087A48C3-A638-41CC-9BFF-C84F8BFAB1EF}" type="presParOf" srcId="{1BD92B97-5135-4880-8DDF-7210BB23B97B}" destId="{9E4F57CB-69D6-4D6B-9B97-331B61D3E38A}" srcOrd="0" destOrd="0" presId="urn:microsoft.com/office/officeart/2005/8/layout/list1"/>
    <dgm:cxn modelId="{C4252684-FAEF-44A8-BCC2-884136FEEA47}" type="presParOf" srcId="{1BD92B97-5135-4880-8DDF-7210BB23B97B}" destId="{8051ACC9-0A7C-4E9E-BC97-820B14776E3A}" srcOrd="1" destOrd="0" presId="urn:microsoft.com/office/officeart/2005/8/layout/list1"/>
    <dgm:cxn modelId="{C74BA762-5211-4434-9E90-2E04BC0750D0}" type="presParOf" srcId="{88689A99-DC6F-4BBF-BD9E-98D66304C467}" destId="{131E54A9-206E-4984-9939-D85EBE18071F}" srcOrd="1" destOrd="0" presId="urn:microsoft.com/office/officeart/2005/8/layout/list1"/>
    <dgm:cxn modelId="{1303789A-062E-4C06-AAF0-848DE38111DC}" type="presParOf" srcId="{88689A99-DC6F-4BBF-BD9E-98D66304C467}" destId="{829D6549-4A6F-4FCD-9F1B-ED0CF132C907}" srcOrd="2" destOrd="0" presId="urn:microsoft.com/office/officeart/2005/8/layout/list1"/>
    <dgm:cxn modelId="{0CD82CD8-95DF-4739-A442-21D09D4A28A8}" type="presParOf" srcId="{88689A99-DC6F-4BBF-BD9E-98D66304C467}" destId="{695D5A38-7F96-4EB6-A124-C51E43ED4F62}" srcOrd="3" destOrd="0" presId="urn:microsoft.com/office/officeart/2005/8/layout/list1"/>
    <dgm:cxn modelId="{246822A6-2C97-4F1B-8182-86D9B5FF50A5}" type="presParOf" srcId="{88689A99-DC6F-4BBF-BD9E-98D66304C467}" destId="{7796BFFA-70D9-46DC-8811-D5C5BEA5A97B}" srcOrd="4" destOrd="0" presId="urn:microsoft.com/office/officeart/2005/8/layout/list1"/>
    <dgm:cxn modelId="{9BB90BEE-D741-4503-8E0A-94E48565267C}" type="presParOf" srcId="{7796BFFA-70D9-46DC-8811-D5C5BEA5A97B}" destId="{B9AAD44D-7EAD-4AB7-98FA-85F0B4E44F02}" srcOrd="0" destOrd="0" presId="urn:microsoft.com/office/officeart/2005/8/layout/list1"/>
    <dgm:cxn modelId="{5B6E649D-13E6-43B5-8043-039C1C4E52D3}" type="presParOf" srcId="{7796BFFA-70D9-46DC-8811-D5C5BEA5A97B}" destId="{2F2076FE-1FB3-451C-B9B4-8EEB4CB26209}" srcOrd="1" destOrd="0" presId="urn:microsoft.com/office/officeart/2005/8/layout/list1"/>
    <dgm:cxn modelId="{E77F7F9B-55EE-4E12-8976-E914CD989B9F}" type="presParOf" srcId="{88689A99-DC6F-4BBF-BD9E-98D66304C467}" destId="{FF80E5C9-0637-4992-AE0E-9481CDE95492}" srcOrd="5" destOrd="0" presId="urn:microsoft.com/office/officeart/2005/8/layout/list1"/>
    <dgm:cxn modelId="{68736B09-7693-4971-8F4B-E4C644788F03}" type="presParOf" srcId="{88689A99-DC6F-4BBF-BD9E-98D66304C467}" destId="{15C9DEF6-A3CF-4F33-A099-BB3C1ABE9ADE}" srcOrd="6" destOrd="0" presId="urn:microsoft.com/office/officeart/2005/8/layout/list1"/>
    <dgm:cxn modelId="{0CE3F636-CEE7-45F7-89ED-91D78430D148}" type="presParOf" srcId="{88689A99-DC6F-4BBF-BD9E-98D66304C467}" destId="{54715748-B705-41B0-9EA3-C66DBFEA3EB0}" srcOrd="7" destOrd="0" presId="urn:microsoft.com/office/officeart/2005/8/layout/list1"/>
    <dgm:cxn modelId="{9A3252FB-0673-4D6B-96C1-AB280D5B65F3}" type="presParOf" srcId="{88689A99-DC6F-4BBF-BD9E-98D66304C467}" destId="{BCD8CF7D-4AA1-4C71-80EA-949DD36FC723}" srcOrd="8" destOrd="0" presId="urn:microsoft.com/office/officeart/2005/8/layout/list1"/>
    <dgm:cxn modelId="{15A812B8-0F6B-45FC-B791-D6346973CAE2}" type="presParOf" srcId="{BCD8CF7D-4AA1-4C71-80EA-949DD36FC723}" destId="{B146605A-A41B-4D9E-A4C9-689238BFCC25}" srcOrd="0" destOrd="0" presId="urn:microsoft.com/office/officeart/2005/8/layout/list1"/>
    <dgm:cxn modelId="{A30E06CA-9718-4D96-9417-6F5744D0E9B4}" type="presParOf" srcId="{BCD8CF7D-4AA1-4C71-80EA-949DD36FC723}" destId="{71E2C44E-A784-4BD0-994A-F6FFD2518A18}" srcOrd="1" destOrd="0" presId="urn:microsoft.com/office/officeart/2005/8/layout/list1"/>
    <dgm:cxn modelId="{0692EA28-61F4-420B-8AD9-A38561AB4F76}" type="presParOf" srcId="{88689A99-DC6F-4BBF-BD9E-98D66304C467}" destId="{1F64FA01-CE11-4C58-90B1-2D10A45BADDF}" srcOrd="9" destOrd="0" presId="urn:microsoft.com/office/officeart/2005/8/layout/list1"/>
    <dgm:cxn modelId="{F35AECDB-4C35-4366-BA26-4265C391082C}" type="presParOf" srcId="{88689A99-DC6F-4BBF-BD9E-98D66304C467}" destId="{D50E1761-ACB9-4AAF-BC5C-6A12AC911971}" srcOrd="10" destOrd="0" presId="urn:microsoft.com/office/officeart/2005/8/layout/list1"/>
    <dgm:cxn modelId="{26A85F46-623D-48C6-BC8E-A1CBD45ED297}" type="presParOf" srcId="{88689A99-DC6F-4BBF-BD9E-98D66304C467}" destId="{6C5F585F-35FA-47EF-A61C-31E1983E70D9}" srcOrd="11" destOrd="0" presId="urn:microsoft.com/office/officeart/2005/8/layout/list1"/>
    <dgm:cxn modelId="{DDD24B60-8128-4FEA-BB44-ABCE4DB75FBA}" type="presParOf" srcId="{88689A99-DC6F-4BBF-BD9E-98D66304C467}" destId="{3F8A3368-8CCD-4EA0-AE07-6847047B8C49}" srcOrd="12" destOrd="0" presId="urn:microsoft.com/office/officeart/2005/8/layout/list1"/>
    <dgm:cxn modelId="{AA4CD92B-CD50-4473-A64E-DF7222F8B148}" type="presParOf" srcId="{3F8A3368-8CCD-4EA0-AE07-6847047B8C49}" destId="{A1B70716-734E-4780-ADDF-DC64745016FD}" srcOrd="0" destOrd="0" presId="urn:microsoft.com/office/officeart/2005/8/layout/list1"/>
    <dgm:cxn modelId="{9FED41FF-81A4-4891-89B9-5B09199399DD}" type="presParOf" srcId="{3F8A3368-8CCD-4EA0-AE07-6847047B8C49}" destId="{CDB9DBCD-D636-4813-8AC5-F3BB1CAB51D9}" srcOrd="1" destOrd="0" presId="urn:microsoft.com/office/officeart/2005/8/layout/list1"/>
    <dgm:cxn modelId="{26700358-FFA2-4F4A-B531-C16DF54B7DBA}" type="presParOf" srcId="{88689A99-DC6F-4BBF-BD9E-98D66304C467}" destId="{B0432E8C-C9F1-42CF-8A95-1E8C358C4BDF}" srcOrd="13" destOrd="0" presId="urn:microsoft.com/office/officeart/2005/8/layout/list1"/>
    <dgm:cxn modelId="{EFC122AE-0E1B-4E34-B343-95B02B4AD9AA}" type="presParOf" srcId="{88689A99-DC6F-4BBF-BD9E-98D66304C467}" destId="{5B3D48A5-9D43-40C1-A304-77345ABA14F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DDE8D23-5E60-4DAA-8F8D-E543DABA3977}" type="doc">
      <dgm:prSet loTypeId="urn:microsoft.com/office/officeart/2005/8/layout/venn2" loCatId="relationship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499C178B-D7A9-4764-BE12-B24B3365CDBA}">
      <dgm:prSet phldrT="[Text]"/>
      <dgm:spPr/>
      <dgm:t>
        <a:bodyPr/>
        <a:lstStyle/>
        <a:p>
          <a:r>
            <a:rPr lang="en-US" dirty="0" smtClean="0"/>
            <a:t>User Security Awareness</a:t>
          </a:r>
          <a:endParaRPr lang="en-US" dirty="0"/>
        </a:p>
      </dgm:t>
    </dgm:pt>
    <dgm:pt modelId="{D138185E-85C2-46C9-BA88-A37553B55740}" type="parTrans" cxnId="{ED116AA7-D34C-46DD-B513-C56D07E2C371}">
      <dgm:prSet/>
      <dgm:spPr/>
      <dgm:t>
        <a:bodyPr/>
        <a:lstStyle/>
        <a:p>
          <a:endParaRPr lang="en-US"/>
        </a:p>
      </dgm:t>
    </dgm:pt>
    <dgm:pt modelId="{EA062867-3069-4DDC-A899-BFF787EE3844}" type="sibTrans" cxnId="{ED116AA7-D34C-46DD-B513-C56D07E2C371}">
      <dgm:prSet/>
      <dgm:spPr/>
      <dgm:t>
        <a:bodyPr/>
        <a:lstStyle/>
        <a:p>
          <a:endParaRPr lang="en-US"/>
        </a:p>
      </dgm:t>
    </dgm:pt>
    <dgm:pt modelId="{5CA2FCC9-69E9-4DD6-B92E-FE76D436025A}">
      <dgm:prSet phldrT="[Text]"/>
      <dgm:spPr/>
      <dgm:t>
        <a:bodyPr/>
        <a:lstStyle/>
        <a:p>
          <a:r>
            <a:rPr lang="en-US" dirty="0" smtClean="0"/>
            <a:t>Content Filtering</a:t>
          </a:r>
          <a:endParaRPr lang="en-US" dirty="0"/>
        </a:p>
      </dgm:t>
    </dgm:pt>
    <dgm:pt modelId="{20F9DE10-2BB5-4FF7-855D-4771905828B1}" type="parTrans" cxnId="{D47AFE1A-1D1B-44E7-A546-8F9FD37C9852}">
      <dgm:prSet/>
      <dgm:spPr/>
      <dgm:t>
        <a:bodyPr/>
        <a:lstStyle/>
        <a:p>
          <a:endParaRPr lang="en-US"/>
        </a:p>
      </dgm:t>
    </dgm:pt>
    <dgm:pt modelId="{83B5131A-2CFA-436B-8C34-77C49C4A23BA}" type="sibTrans" cxnId="{D47AFE1A-1D1B-44E7-A546-8F9FD37C9852}">
      <dgm:prSet/>
      <dgm:spPr/>
      <dgm:t>
        <a:bodyPr/>
        <a:lstStyle/>
        <a:p>
          <a:endParaRPr lang="en-US"/>
        </a:p>
      </dgm:t>
    </dgm:pt>
    <dgm:pt modelId="{5B84084E-D438-4ECE-9656-7CE0D2201399}">
      <dgm:prSet phldrT="[Text]"/>
      <dgm:spPr/>
      <dgm:t>
        <a:bodyPr/>
        <a:lstStyle/>
        <a:p>
          <a:r>
            <a:rPr lang="en-US" dirty="0" smtClean="0"/>
            <a:t>Firewall Inspection</a:t>
          </a:r>
          <a:endParaRPr lang="en-US" dirty="0"/>
        </a:p>
      </dgm:t>
    </dgm:pt>
    <dgm:pt modelId="{B40AC72D-8F44-4BC6-B810-81E0DB4405C2}" type="parTrans" cxnId="{B69C4D51-096C-438F-81F8-329F964E12D4}">
      <dgm:prSet/>
      <dgm:spPr/>
      <dgm:t>
        <a:bodyPr/>
        <a:lstStyle/>
        <a:p>
          <a:endParaRPr lang="en-US"/>
        </a:p>
      </dgm:t>
    </dgm:pt>
    <dgm:pt modelId="{53BAAF20-86D7-4E22-8FF1-B796D17DD06F}" type="sibTrans" cxnId="{B69C4D51-096C-438F-81F8-329F964E12D4}">
      <dgm:prSet/>
      <dgm:spPr/>
      <dgm:t>
        <a:bodyPr/>
        <a:lstStyle/>
        <a:p>
          <a:endParaRPr lang="en-US"/>
        </a:p>
      </dgm:t>
    </dgm:pt>
    <dgm:pt modelId="{B264A8C2-F540-4C56-9D9C-359DAFB7D434}">
      <dgm:prSet phldrT="[Text]"/>
      <dgm:spPr/>
      <dgm:t>
        <a:bodyPr/>
        <a:lstStyle/>
        <a:p>
          <a:r>
            <a:rPr lang="en-US" dirty="0" smtClean="0"/>
            <a:t>Email Security</a:t>
          </a:r>
          <a:endParaRPr lang="en-US" dirty="0"/>
        </a:p>
      </dgm:t>
    </dgm:pt>
    <dgm:pt modelId="{9444F88D-FF1F-41F8-919D-4EB6247D73A5}" type="parTrans" cxnId="{EF69DB70-5404-4977-8051-4489573B6C93}">
      <dgm:prSet/>
      <dgm:spPr/>
      <dgm:t>
        <a:bodyPr/>
        <a:lstStyle/>
        <a:p>
          <a:endParaRPr lang="en-US"/>
        </a:p>
      </dgm:t>
    </dgm:pt>
    <dgm:pt modelId="{FF1F22AF-6192-4353-9782-F5D077468EB3}" type="sibTrans" cxnId="{EF69DB70-5404-4977-8051-4489573B6C93}">
      <dgm:prSet/>
      <dgm:spPr/>
      <dgm:t>
        <a:bodyPr/>
        <a:lstStyle/>
        <a:p>
          <a:endParaRPr lang="en-US"/>
        </a:p>
      </dgm:t>
    </dgm:pt>
    <dgm:pt modelId="{5A1B288A-CDD8-42EB-97AB-0D8155A6B734}">
      <dgm:prSet phldrT="[Text]"/>
      <dgm:spPr/>
      <dgm:t>
        <a:bodyPr/>
        <a:lstStyle/>
        <a:p>
          <a:r>
            <a:rPr lang="en-US" dirty="0" smtClean="0"/>
            <a:t>Endpoint Protection</a:t>
          </a:r>
          <a:endParaRPr lang="en-US" dirty="0"/>
        </a:p>
      </dgm:t>
    </dgm:pt>
    <dgm:pt modelId="{E4356AE8-4C3C-4AC9-92EA-E4B231CF6147}" type="parTrans" cxnId="{9AFEC9E3-52C5-40EA-AB88-7F3AC5177782}">
      <dgm:prSet/>
      <dgm:spPr/>
      <dgm:t>
        <a:bodyPr/>
        <a:lstStyle/>
        <a:p>
          <a:endParaRPr lang="en-US"/>
        </a:p>
      </dgm:t>
    </dgm:pt>
    <dgm:pt modelId="{38E312A6-30F5-475C-B287-4DF01194556F}" type="sibTrans" cxnId="{9AFEC9E3-52C5-40EA-AB88-7F3AC5177782}">
      <dgm:prSet/>
      <dgm:spPr/>
      <dgm:t>
        <a:bodyPr/>
        <a:lstStyle/>
        <a:p>
          <a:endParaRPr lang="en-US"/>
        </a:p>
      </dgm:t>
    </dgm:pt>
    <dgm:pt modelId="{AA2172D2-33B3-4774-88ED-ADB9888E49FB}">
      <dgm:prSet phldrT="[Text]"/>
      <dgm:spPr/>
      <dgm:t>
        <a:bodyPr/>
        <a:lstStyle/>
        <a:p>
          <a:r>
            <a:rPr lang="en-US" dirty="0" smtClean="0"/>
            <a:t>Secure Vaulting</a:t>
          </a:r>
          <a:endParaRPr lang="en-US" dirty="0"/>
        </a:p>
      </dgm:t>
    </dgm:pt>
    <dgm:pt modelId="{594D8FFD-DE9A-4F73-9611-B475DD91EDD6}" type="parTrans" cxnId="{3617B0F4-1999-4E2B-9187-EB35D513E608}">
      <dgm:prSet/>
      <dgm:spPr/>
      <dgm:t>
        <a:bodyPr/>
        <a:lstStyle/>
        <a:p>
          <a:endParaRPr lang="en-US"/>
        </a:p>
      </dgm:t>
    </dgm:pt>
    <dgm:pt modelId="{E0417B52-8BBF-4234-A77B-E08CA617A1A3}" type="sibTrans" cxnId="{3617B0F4-1999-4E2B-9187-EB35D513E608}">
      <dgm:prSet/>
      <dgm:spPr/>
      <dgm:t>
        <a:bodyPr/>
        <a:lstStyle/>
        <a:p>
          <a:endParaRPr lang="en-US"/>
        </a:p>
      </dgm:t>
    </dgm:pt>
    <dgm:pt modelId="{BE34AD28-7ECE-4801-97A3-5073626D8AB4}" type="pres">
      <dgm:prSet presAssocID="{ADDE8D23-5E60-4DAA-8F8D-E543DABA3977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0F94A3-E6F3-4BED-93D5-8D021DACA9A6}" type="pres">
      <dgm:prSet presAssocID="{ADDE8D23-5E60-4DAA-8F8D-E543DABA3977}" presName="comp1" presStyleCnt="0"/>
      <dgm:spPr/>
    </dgm:pt>
    <dgm:pt modelId="{37E575AD-D6C6-4F6A-A026-73C889FAFFC3}" type="pres">
      <dgm:prSet presAssocID="{ADDE8D23-5E60-4DAA-8F8D-E543DABA3977}" presName="circle1" presStyleLbl="node1" presStyleIdx="0" presStyleCnt="6"/>
      <dgm:spPr/>
      <dgm:t>
        <a:bodyPr/>
        <a:lstStyle/>
        <a:p>
          <a:endParaRPr lang="en-US"/>
        </a:p>
      </dgm:t>
    </dgm:pt>
    <dgm:pt modelId="{950A6117-E957-46FE-9270-510A7E3C65D1}" type="pres">
      <dgm:prSet presAssocID="{ADDE8D23-5E60-4DAA-8F8D-E543DABA3977}" presName="c1text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C2EB27-EC68-48FF-BDB9-C17C9C374488}" type="pres">
      <dgm:prSet presAssocID="{ADDE8D23-5E60-4DAA-8F8D-E543DABA3977}" presName="comp2" presStyleCnt="0"/>
      <dgm:spPr/>
    </dgm:pt>
    <dgm:pt modelId="{E3D5E233-50A6-4C00-ACDC-C5FFE2DDE685}" type="pres">
      <dgm:prSet presAssocID="{ADDE8D23-5E60-4DAA-8F8D-E543DABA3977}" presName="circle2" presStyleLbl="node1" presStyleIdx="1" presStyleCnt="6"/>
      <dgm:spPr/>
      <dgm:t>
        <a:bodyPr/>
        <a:lstStyle/>
        <a:p>
          <a:endParaRPr lang="en-US"/>
        </a:p>
      </dgm:t>
    </dgm:pt>
    <dgm:pt modelId="{D99407E8-C75D-45A7-84C0-52DC0C556756}" type="pres">
      <dgm:prSet presAssocID="{ADDE8D23-5E60-4DAA-8F8D-E543DABA3977}" presName="c2text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DEC9A2-C427-49A3-9511-CFD3DAC8C6B6}" type="pres">
      <dgm:prSet presAssocID="{ADDE8D23-5E60-4DAA-8F8D-E543DABA3977}" presName="comp3" presStyleCnt="0"/>
      <dgm:spPr/>
    </dgm:pt>
    <dgm:pt modelId="{C2E00F59-B161-42BB-B709-971E1DCD5109}" type="pres">
      <dgm:prSet presAssocID="{ADDE8D23-5E60-4DAA-8F8D-E543DABA3977}" presName="circle3" presStyleLbl="node1" presStyleIdx="2" presStyleCnt="6"/>
      <dgm:spPr/>
      <dgm:t>
        <a:bodyPr/>
        <a:lstStyle/>
        <a:p>
          <a:endParaRPr lang="en-US"/>
        </a:p>
      </dgm:t>
    </dgm:pt>
    <dgm:pt modelId="{D1C9069A-D1A4-4CC8-A538-CA74D502FA0A}" type="pres">
      <dgm:prSet presAssocID="{ADDE8D23-5E60-4DAA-8F8D-E543DABA3977}" presName="c3text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F76F29-5530-4167-893A-7B6AB3560A2C}" type="pres">
      <dgm:prSet presAssocID="{ADDE8D23-5E60-4DAA-8F8D-E543DABA3977}" presName="comp4" presStyleCnt="0"/>
      <dgm:spPr/>
    </dgm:pt>
    <dgm:pt modelId="{16CA7B5D-1C37-455B-9410-2163D1069A0E}" type="pres">
      <dgm:prSet presAssocID="{ADDE8D23-5E60-4DAA-8F8D-E543DABA3977}" presName="circle4" presStyleLbl="node1" presStyleIdx="3" presStyleCnt="6"/>
      <dgm:spPr/>
      <dgm:t>
        <a:bodyPr/>
        <a:lstStyle/>
        <a:p>
          <a:endParaRPr lang="en-US"/>
        </a:p>
      </dgm:t>
    </dgm:pt>
    <dgm:pt modelId="{B9D4F7FD-7445-4D1E-8067-1172551E0EEA}" type="pres">
      <dgm:prSet presAssocID="{ADDE8D23-5E60-4DAA-8F8D-E543DABA3977}" presName="c4text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123C1F-41F5-4DDB-82FC-DD23872D6BF7}" type="pres">
      <dgm:prSet presAssocID="{ADDE8D23-5E60-4DAA-8F8D-E543DABA3977}" presName="comp5" presStyleCnt="0"/>
      <dgm:spPr/>
    </dgm:pt>
    <dgm:pt modelId="{1899B432-7F45-43F5-90BF-C01BA061A41A}" type="pres">
      <dgm:prSet presAssocID="{ADDE8D23-5E60-4DAA-8F8D-E543DABA3977}" presName="circle5" presStyleLbl="node1" presStyleIdx="4" presStyleCnt="6"/>
      <dgm:spPr/>
      <dgm:t>
        <a:bodyPr/>
        <a:lstStyle/>
        <a:p>
          <a:endParaRPr lang="en-US"/>
        </a:p>
      </dgm:t>
    </dgm:pt>
    <dgm:pt modelId="{82C57649-2B4F-46E5-A614-A7BB8956557E}" type="pres">
      <dgm:prSet presAssocID="{ADDE8D23-5E60-4DAA-8F8D-E543DABA3977}" presName="c5text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F7B784-F3A6-4E4B-8EF9-C0F6F29DFB61}" type="pres">
      <dgm:prSet presAssocID="{ADDE8D23-5E60-4DAA-8F8D-E543DABA3977}" presName="comp6" presStyleCnt="0"/>
      <dgm:spPr/>
    </dgm:pt>
    <dgm:pt modelId="{3B80961C-FF39-4694-ACFE-3BC0B21704BB}" type="pres">
      <dgm:prSet presAssocID="{ADDE8D23-5E60-4DAA-8F8D-E543DABA3977}" presName="circle6" presStyleLbl="node1" presStyleIdx="5" presStyleCnt="6"/>
      <dgm:spPr/>
      <dgm:t>
        <a:bodyPr/>
        <a:lstStyle/>
        <a:p>
          <a:endParaRPr lang="en-US"/>
        </a:p>
      </dgm:t>
    </dgm:pt>
    <dgm:pt modelId="{C79BB123-26B6-4B04-8F9B-E1E7BB2FC92C}" type="pres">
      <dgm:prSet presAssocID="{ADDE8D23-5E60-4DAA-8F8D-E543DABA3977}" presName="c6text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57C2F7-020F-4A2C-AF6C-57A90553EF98}" type="presOf" srcId="{AA2172D2-33B3-4774-88ED-ADB9888E49FB}" destId="{3B80961C-FF39-4694-ACFE-3BC0B21704BB}" srcOrd="0" destOrd="0" presId="urn:microsoft.com/office/officeart/2005/8/layout/venn2"/>
    <dgm:cxn modelId="{EDA7C5CD-3DF2-4B85-B721-D00E3BB1A3E6}" type="presOf" srcId="{ADDE8D23-5E60-4DAA-8F8D-E543DABA3977}" destId="{BE34AD28-7ECE-4801-97A3-5073626D8AB4}" srcOrd="0" destOrd="0" presId="urn:microsoft.com/office/officeart/2005/8/layout/venn2"/>
    <dgm:cxn modelId="{DD51854E-1521-4DDA-88FF-7823C87C56E5}" type="presOf" srcId="{B264A8C2-F540-4C56-9D9C-359DAFB7D434}" destId="{D99407E8-C75D-45A7-84C0-52DC0C556756}" srcOrd="1" destOrd="0" presId="urn:microsoft.com/office/officeart/2005/8/layout/venn2"/>
    <dgm:cxn modelId="{5D904F1C-8C37-4B6F-9A1B-1D8CA76E21F1}" type="presOf" srcId="{499C178B-D7A9-4764-BE12-B24B3365CDBA}" destId="{950A6117-E957-46FE-9270-510A7E3C65D1}" srcOrd="1" destOrd="0" presId="urn:microsoft.com/office/officeart/2005/8/layout/venn2"/>
    <dgm:cxn modelId="{5AA019DC-8305-4C5E-B4AE-56C1D843E990}" type="presOf" srcId="{AA2172D2-33B3-4774-88ED-ADB9888E49FB}" destId="{C79BB123-26B6-4B04-8F9B-E1E7BB2FC92C}" srcOrd="1" destOrd="0" presId="urn:microsoft.com/office/officeart/2005/8/layout/venn2"/>
    <dgm:cxn modelId="{8E9BACB1-F320-4AE5-B069-2B6A987CD8AE}" type="presOf" srcId="{499C178B-D7A9-4764-BE12-B24B3365CDBA}" destId="{37E575AD-D6C6-4F6A-A026-73C889FAFFC3}" srcOrd="0" destOrd="0" presId="urn:microsoft.com/office/officeart/2005/8/layout/venn2"/>
    <dgm:cxn modelId="{697C17E8-B2D0-4C2E-8F9B-D58F17446B15}" type="presOf" srcId="{5A1B288A-CDD8-42EB-97AB-0D8155A6B734}" destId="{82C57649-2B4F-46E5-A614-A7BB8956557E}" srcOrd="1" destOrd="0" presId="urn:microsoft.com/office/officeart/2005/8/layout/venn2"/>
    <dgm:cxn modelId="{F002CCE4-359E-497E-9D68-889512E36E7B}" type="presOf" srcId="{5A1B288A-CDD8-42EB-97AB-0D8155A6B734}" destId="{1899B432-7F45-43F5-90BF-C01BA061A41A}" srcOrd="0" destOrd="0" presId="urn:microsoft.com/office/officeart/2005/8/layout/venn2"/>
    <dgm:cxn modelId="{ED116AA7-D34C-46DD-B513-C56D07E2C371}" srcId="{ADDE8D23-5E60-4DAA-8F8D-E543DABA3977}" destId="{499C178B-D7A9-4764-BE12-B24B3365CDBA}" srcOrd="0" destOrd="0" parTransId="{D138185E-85C2-46C9-BA88-A37553B55740}" sibTransId="{EA062867-3069-4DDC-A899-BFF787EE3844}"/>
    <dgm:cxn modelId="{87D7C0C2-1CCF-4441-9138-1A2E43D95B7D}" type="presOf" srcId="{5B84084E-D438-4ECE-9656-7CE0D2201399}" destId="{16CA7B5D-1C37-455B-9410-2163D1069A0E}" srcOrd="0" destOrd="0" presId="urn:microsoft.com/office/officeart/2005/8/layout/venn2"/>
    <dgm:cxn modelId="{3617B0F4-1999-4E2B-9187-EB35D513E608}" srcId="{ADDE8D23-5E60-4DAA-8F8D-E543DABA3977}" destId="{AA2172D2-33B3-4774-88ED-ADB9888E49FB}" srcOrd="5" destOrd="0" parTransId="{594D8FFD-DE9A-4F73-9611-B475DD91EDD6}" sibTransId="{E0417B52-8BBF-4234-A77B-E08CA617A1A3}"/>
    <dgm:cxn modelId="{F0F6DA42-8C84-4742-B37E-B83FB47FA0F9}" type="presOf" srcId="{5CA2FCC9-69E9-4DD6-B92E-FE76D436025A}" destId="{C2E00F59-B161-42BB-B709-971E1DCD5109}" srcOrd="0" destOrd="0" presId="urn:microsoft.com/office/officeart/2005/8/layout/venn2"/>
    <dgm:cxn modelId="{5E90F17E-2417-4703-A3B4-4DAD4E1CEF74}" type="presOf" srcId="{5B84084E-D438-4ECE-9656-7CE0D2201399}" destId="{B9D4F7FD-7445-4D1E-8067-1172551E0EEA}" srcOrd="1" destOrd="0" presId="urn:microsoft.com/office/officeart/2005/8/layout/venn2"/>
    <dgm:cxn modelId="{D47AFE1A-1D1B-44E7-A546-8F9FD37C9852}" srcId="{ADDE8D23-5E60-4DAA-8F8D-E543DABA3977}" destId="{5CA2FCC9-69E9-4DD6-B92E-FE76D436025A}" srcOrd="2" destOrd="0" parTransId="{20F9DE10-2BB5-4FF7-855D-4771905828B1}" sibTransId="{83B5131A-2CFA-436B-8C34-77C49C4A23BA}"/>
    <dgm:cxn modelId="{F0043161-4EA7-4C13-BFEA-869D3943DA26}" type="presOf" srcId="{B264A8C2-F540-4C56-9D9C-359DAFB7D434}" destId="{E3D5E233-50A6-4C00-ACDC-C5FFE2DDE685}" srcOrd="0" destOrd="0" presId="urn:microsoft.com/office/officeart/2005/8/layout/venn2"/>
    <dgm:cxn modelId="{EF69DB70-5404-4977-8051-4489573B6C93}" srcId="{ADDE8D23-5E60-4DAA-8F8D-E543DABA3977}" destId="{B264A8C2-F540-4C56-9D9C-359DAFB7D434}" srcOrd="1" destOrd="0" parTransId="{9444F88D-FF1F-41F8-919D-4EB6247D73A5}" sibTransId="{FF1F22AF-6192-4353-9782-F5D077468EB3}"/>
    <dgm:cxn modelId="{9AFEC9E3-52C5-40EA-AB88-7F3AC5177782}" srcId="{ADDE8D23-5E60-4DAA-8F8D-E543DABA3977}" destId="{5A1B288A-CDD8-42EB-97AB-0D8155A6B734}" srcOrd="4" destOrd="0" parTransId="{E4356AE8-4C3C-4AC9-92EA-E4B231CF6147}" sibTransId="{38E312A6-30F5-475C-B287-4DF01194556F}"/>
    <dgm:cxn modelId="{C90217B5-51F8-4C2A-8D7D-3FF808EC2C34}" type="presOf" srcId="{5CA2FCC9-69E9-4DD6-B92E-FE76D436025A}" destId="{D1C9069A-D1A4-4CC8-A538-CA74D502FA0A}" srcOrd="1" destOrd="0" presId="urn:microsoft.com/office/officeart/2005/8/layout/venn2"/>
    <dgm:cxn modelId="{B69C4D51-096C-438F-81F8-329F964E12D4}" srcId="{ADDE8D23-5E60-4DAA-8F8D-E543DABA3977}" destId="{5B84084E-D438-4ECE-9656-7CE0D2201399}" srcOrd="3" destOrd="0" parTransId="{B40AC72D-8F44-4BC6-B810-81E0DB4405C2}" sibTransId="{53BAAF20-86D7-4E22-8FF1-B796D17DD06F}"/>
    <dgm:cxn modelId="{A5F3F9B9-9C3E-4108-97BD-70895F068F75}" type="presParOf" srcId="{BE34AD28-7ECE-4801-97A3-5073626D8AB4}" destId="{A80F94A3-E6F3-4BED-93D5-8D021DACA9A6}" srcOrd="0" destOrd="0" presId="urn:microsoft.com/office/officeart/2005/8/layout/venn2"/>
    <dgm:cxn modelId="{3C57594F-9E94-4E4D-8CCB-AB4F92AEC389}" type="presParOf" srcId="{A80F94A3-E6F3-4BED-93D5-8D021DACA9A6}" destId="{37E575AD-D6C6-4F6A-A026-73C889FAFFC3}" srcOrd="0" destOrd="0" presId="urn:microsoft.com/office/officeart/2005/8/layout/venn2"/>
    <dgm:cxn modelId="{AFCDC8A9-9C9C-4159-995F-C41283B84696}" type="presParOf" srcId="{A80F94A3-E6F3-4BED-93D5-8D021DACA9A6}" destId="{950A6117-E957-46FE-9270-510A7E3C65D1}" srcOrd="1" destOrd="0" presId="urn:microsoft.com/office/officeart/2005/8/layout/venn2"/>
    <dgm:cxn modelId="{F0FD031B-3C7B-41D4-AF55-4F1FBB5BD478}" type="presParOf" srcId="{BE34AD28-7ECE-4801-97A3-5073626D8AB4}" destId="{50C2EB27-EC68-48FF-BDB9-C17C9C374488}" srcOrd="1" destOrd="0" presId="urn:microsoft.com/office/officeart/2005/8/layout/venn2"/>
    <dgm:cxn modelId="{7F56B0AB-9CE5-4B23-B99F-59E47CF904E4}" type="presParOf" srcId="{50C2EB27-EC68-48FF-BDB9-C17C9C374488}" destId="{E3D5E233-50A6-4C00-ACDC-C5FFE2DDE685}" srcOrd="0" destOrd="0" presId="urn:microsoft.com/office/officeart/2005/8/layout/venn2"/>
    <dgm:cxn modelId="{1C9CF774-8294-47E5-913D-1AF63B9D1A8B}" type="presParOf" srcId="{50C2EB27-EC68-48FF-BDB9-C17C9C374488}" destId="{D99407E8-C75D-45A7-84C0-52DC0C556756}" srcOrd="1" destOrd="0" presId="urn:microsoft.com/office/officeart/2005/8/layout/venn2"/>
    <dgm:cxn modelId="{BC2DF528-E4F4-4B92-84DC-0569B410703E}" type="presParOf" srcId="{BE34AD28-7ECE-4801-97A3-5073626D8AB4}" destId="{B7DEC9A2-C427-49A3-9511-CFD3DAC8C6B6}" srcOrd="2" destOrd="0" presId="urn:microsoft.com/office/officeart/2005/8/layout/venn2"/>
    <dgm:cxn modelId="{F2010CCE-C4BB-4BED-9884-5CE1321C23A2}" type="presParOf" srcId="{B7DEC9A2-C427-49A3-9511-CFD3DAC8C6B6}" destId="{C2E00F59-B161-42BB-B709-971E1DCD5109}" srcOrd="0" destOrd="0" presId="urn:microsoft.com/office/officeart/2005/8/layout/venn2"/>
    <dgm:cxn modelId="{95E3BE49-F22C-4119-8DBA-692A3E1C27D7}" type="presParOf" srcId="{B7DEC9A2-C427-49A3-9511-CFD3DAC8C6B6}" destId="{D1C9069A-D1A4-4CC8-A538-CA74D502FA0A}" srcOrd="1" destOrd="0" presId="urn:microsoft.com/office/officeart/2005/8/layout/venn2"/>
    <dgm:cxn modelId="{1D30AFD3-24CF-40CA-956A-BDBD3A57A3EC}" type="presParOf" srcId="{BE34AD28-7ECE-4801-97A3-5073626D8AB4}" destId="{42F76F29-5530-4167-893A-7B6AB3560A2C}" srcOrd="3" destOrd="0" presId="urn:microsoft.com/office/officeart/2005/8/layout/venn2"/>
    <dgm:cxn modelId="{9B860F0E-B49B-4A3B-9E7A-C73A606AD62E}" type="presParOf" srcId="{42F76F29-5530-4167-893A-7B6AB3560A2C}" destId="{16CA7B5D-1C37-455B-9410-2163D1069A0E}" srcOrd="0" destOrd="0" presId="urn:microsoft.com/office/officeart/2005/8/layout/venn2"/>
    <dgm:cxn modelId="{8BEE8C65-247E-4265-9532-4760B096AB83}" type="presParOf" srcId="{42F76F29-5530-4167-893A-7B6AB3560A2C}" destId="{B9D4F7FD-7445-4D1E-8067-1172551E0EEA}" srcOrd="1" destOrd="0" presId="urn:microsoft.com/office/officeart/2005/8/layout/venn2"/>
    <dgm:cxn modelId="{B342A59C-4971-464D-AE00-E1B486EC83FF}" type="presParOf" srcId="{BE34AD28-7ECE-4801-97A3-5073626D8AB4}" destId="{6D123C1F-41F5-4DDB-82FC-DD23872D6BF7}" srcOrd="4" destOrd="0" presId="urn:microsoft.com/office/officeart/2005/8/layout/venn2"/>
    <dgm:cxn modelId="{12F277DF-B9A1-4988-9DBB-FAE3B12C0172}" type="presParOf" srcId="{6D123C1F-41F5-4DDB-82FC-DD23872D6BF7}" destId="{1899B432-7F45-43F5-90BF-C01BA061A41A}" srcOrd="0" destOrd="0" presId="urn:microsoft.com/office/officeart/2005/8/layout/venn2"/>
    <dgm:cxn modelId="{757323E3-E267-4E22-B313-829BAFC72FE4}" type="presParOf" srcId="{6D123C1F-41F5-4DDB-82FC-DD23872D6BF7}" destId="{82C57649-2B4F-46E5-A614-A7BB8956557E}" srcOrd="1" destOrd="0" presId="urn:microsoft.com/office/officeart/2005/8/layout/venn2"/>
    <dgm:cxn modelId="{1F72011B-CC5C-48E6-8050-808564F132AB}" type="presParOf" srcId="{BE34AD28-7ECE-4801-97A3-5073626D8AB4}" destId="{57F7B784-F3A6-4E4B-8EF9-C0F6F29DFB61}" srcOrd="5" destOrd="0" presId="urn:microsoft.com/office/officeart/2005/8/layout/venn2"/>
    <dgm:cxn modelId="{700F2C72-C583-4E04-BF75-5339D1C61525}" type="presParOf" srcId="{57F7B784-F3A6-4E4B-8EF9-C0F6F29DFB61}" destId="{3B80961C-FF39-4694-ACFE-3BC0B21704BB}" srcOrd="0" destOrd="0" presId="urn:microsoft.com/office/officeart/2005/8/layout/venn2"/>
    <dgm:cxn modelId="{30192D66-AFAB-4937-AD6A-C85E44EC1C2F}" type="presParOf" srcId="{57F7B784-F3A6-4E4B-8EF9-C0F6F29DFB61}" destId="{C79BB123-26B6-4B04-8F9B-E1E7BB2FC92C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178F211-B813-4222-BDE2-C7ACE91873DE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679FEF-E1C9-40F2-8CE1-EF0690ADBD20}">
      <dgm:prSet phldrT="[Text]"/>
      <dgm:spPr/>
      <dgm:t>
        <a:bodyPr/>
        <a:lstStyle/>
        <a:p>
          <a:r>
            <a:rPr lang="en-US" dirty="0" smtClean="0"/>
            <a:t>Password Guess</a:t>
          </a:r>
          <a:endParaRPr lang="en-US" dirty="0"/>
        </a:p>
      </dgm:t>
    </dgm:pt>
    <dgm:pt modelId="{02C6F556-41D0-4C2F-AFC2-4DCEF6703B3E}" type="parTrans" cxnId="{3CEC7080-2FB3-497D-ADF3-AD2E92588B2F}">
      <dgm:prSet/>
      <dgm:spPr/>
      <dgm:t>
        <a:bodyPr/>
        <a:lstStyle/>
        <a:p>
          <a:endParaRPr lang="en-US"/>
        </a:p>
      </dgm:t>
    </dgm:pt>
    <dgm:pt modelId="{0B9434CB-75A6-45D8-B2A0-CF7974EC712E}" type="sibTrans" cxnId="{3CEC7080-2FB3-497D-ADF3-AD2E92588B2F}">
      <dgm:prSet/>
      <dgm:spPr/>
      <dgm:t>
        <a:bodyPr/>
        <a:lstStyle/>
        <a:p>
          <a:endParaRPr lang="en-US"/>
        </a:p>
      </dgm:t>
    </dgm:pt>
    <dgm:pt modelId="{73C72396-21D4-4D1E-8180-FFB722951B2F}">
      <dgm:prSet phldrT="[Text]"/>
      <dgm:spPr/>
      <dgm:t>
        <a:bodyPr/>
        <a:lstStyle/>
        <a:p>
          <a:r>
            <a:rPr lang="en-US" dirty="0" smtClean="0"/>
            <a:t>Gain Email Access</a:t>
          </a:r>
          <a:endParaRPr lang="en-US" dirty="0"/>
        </a:p>
      </dgm:t>
    </dgm:pt>
    <dgm:pt modelId="{5DB789EA-CE52-4020-884B-7D6808123233}" type="parTrans" cxnId="{D3D1C38C-81E7-475C-BF8E-528AA404666D}">
      <dgm:prSet/>
      <dgm:spPr/>
      <dgm:t>
        <a:bodyPr/>
        <a:lstStyle/>
        <a:p>
          <a:endParaRPr lang="en-US"/>
        </a:p>
      </dgm:t>
    </dgm:pt>
    <dgm:pt modelId="{A975F354-FC4D-4217-9708-A6AD69612D7D}" type="sibTrans" cxnId="{D3D1C38C-81E7-475C-BF8E-528AA404666D}">
      <dgm:prSet/>
      <dgm:spPr/>
      <dgm:t>
        <a:bodyPr/>
        <a:lstStyle/>
        <a:p>
          <a:endParaRPr lang="en-US"/>
        </a:p>
      </dgm:t>
    </dgm:pt>
    <dgm:pt modelId="{A92B057C-4227-4716-9907-A50E6719AAF5}">
      <dgm:prSet phldrT="[Text]"/>
      <dgm:spPr/>
      <dgm:t>
        <a:bodyPr/>
        <a:lstStyle/>
        <a:p>
          <a:r>
            <a:rPr lang="en-US" dirty="0" smtClean="0"/>
            <a:t>Create Forwarding Rules</a:t>
          </a:r>
          <a:endParaRPr lang="en-US" dirty="0"/>
        </a:p>
      </dgm:t>
    </dgm:pt>
    <dgm:pt modelId="{627C014A-A197-470B-9B4A-9641BC09EEB6}" type="parTrans" cxnId="{23E4387D-A0BC-4375-AED1-2EBB4E54DA47}">
      <dgm:prSet/>
      <dgm:spPr/>
      <dgm:t>
        <a:bodyPr/>
        <a:lstStyle/>
        <a:p>
          <a:endParaRPr lang="en-US"/>
        </a:p>
      </dgm:t>
    </dgm:pt>
    <dgm:pt modelId="{9AB3DB84-2C23-40D3-8B48-7CD9BF8DF112}" type="sibTrans" cxnId="{23E4387D-A0BC-4375-AED1-2EBB4E54DA47}">
      <dgm:prSet/>
      <dgm:spPr/>
      <dgm:t>
        <a:bodyPr/>
        <a:lstStyle/>
        <a:p>
          <a:endParaRPr lang="en-US"/>
        </a:p>
      </dgm:t>
    </dgm:pt>
    <dgm:pt modelId="{7EDEE6D7-4D76-46BB-B552-24A1C2DBE5E5}">
      <dgm:prSet phldrT="[Text]"/>
      <dgm:spPr/>
      <dgm:t>
        <a:bodyPr/>
        <a:lstStyle/>
        <a:p>
          <a:r>
            <a:rPr lang="en-US" dirty="0" smtClean="0"/>
            <a:t>Execute Phishing</a:t>
          </a:r>
          <a:endParaRPr lang="en-US" dirty="0"/>
        </a:p>
      </dgm:t>
    </dgm:pt>
    <dgm:pt modelId="{FC4D3402-6BDD-4333-9F46-62BA7D510693}" type="parTrans" cxnId="{CA9EABB9-DE9D-4A41-A52B-2B2F02F87180}">
      <dgm:prSet/>
      <dgm:spPr/>
      <dgm:t>
        <a:bodyPr/>
        <a:lstStyle/>
        <a:p>
          <a:endParaRPr lang="en-US"/>
        </a:p>
      </dgm:t>
    </dgm:pt>
    <dgm:pt modelId="{0C2AD5CC-5C42-486B-8C4C-67A23782C9F0}" type="sibTrans" cxnId="{CA9EABB9-DE9D-4A41-A52B-2B2F02F87180}">
      <dgm:prSet/>
      <dgm:spPr/>
      <dgm:t>
        <a:bodyPr/>
        <a:lstStyle/>
        <a:p>
          <a:endParaRPr lang="en-US"/>
        </a:p>
      </dgm:t>
    </dgm:pt>
    <dgm:pt modelId="{2498F1C6-639B-4322-8B51-E55CC2911BD2}">
      <dgm:prSet phldrT="[Text]"/>
      <dgm:spPr/>
      <dgm:t>
        <a:bodyPr/>
        <a:lstStyle/>
        <a:p>
          <a:r>
            <a:rPr lang="en-US" dirty="0" smtClean="0"/>
            <a:t>Develop Target Profile</a:t>
          </a:r>
          <a:endParaRPr lang="en-US" dirty="0"/>
        </a:p>
      </dgm:t>
    </dgm:pt>
    <dgm:pt modelId="{FEBCB14A-90E8-4347-B4D8-FBC1BE2BFDD7}" type="parTrans" cxnId="{C35C262B-F99A-4943-BFA5-F1B785CF0AA9}">
      <dgm:prSet/>
      <dgm:spPr/>
      <dgm:t>
        <a:bodyPr/>
        <a:lstStyle/>
        <a:p>
          <a:endParaRPr lang="en-US"/>
        </a:p>
      </dgm:t>
    </dgm:pt>
    <dgm:pt modelId="{4845B628-E08F-4856-AB48-528905EEBF03}" type="sibTrans" cxnId="{C35C262B-F99A-4943-BFA5-F1B785CF0AA9}">
      <dgm:prSet/>
      <dgm:spPr/>
      <dgm:t>
        <a:bodyPr/>
        <a:lstStyle/>
        <a:p>
          <a:endParaRPr lang="en-US"/>
        </a:p>
      </dgm:t>
    </dgm:pt>
    <dgm:pt modelId="{F6861CCF-4504-49DD-9F6D-D9F70C116D50}" type="pres">
      <dgm:prSet presAssocID="{D178F211-B813-4222-BDE2-C7ACE91873D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F026B5-DD54-426E-BCC5-6BA8509005D6}" type="pres">
      <dgm:prSet presAssocID="{2498F1C6-639B-4322-8B51-E55CC2911BD2}" presName="dummy" presStyleCnt="0"/>
      <dgm:spPr/>
    </dgm:pt>
    <dgm:pt modelId="{ACBA7B9B-58FF-48D4-9A73-6D7F2D2B0022}" type="pres">
      <dgm:prSet presAssocID="{2498F1C6-639B-4322-8B51-E55CC2911BD2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D24BCA-726E-47A2-84A6-C9232E036D6B}" type="pres">
      <dgm:prSet presAssocID="{4845B628-E08F-4856-AB48-528905EEBF03}" presName="sibTrans" presStyleLbl="node1" presStyleIdx="0" presStyleCnt="5"/>
      <dgm:spPr/>
      <dgm:t>
        <a:bodyPr/>
        <a:lstStyle/>
        <a:p>
          <a:endParaRPr lang="en-US"/>
        </a:p>
      </dgm:t>
    </dgm:pt>
    <dgm:pt modelId="{673ECF84-61A4-4E0E-BD51-95D7B072C318}" type="pres">
      <dgm:prSet presAssocID="{65679FEF-E1C9-40F2-8CE1-EF0690ADBD20}" presName="dummy" presStyleCnt="0"/>
      <dgm:spPr/>
    </dgm:pt>
    <dgm:pt modelId="{BBB5399D-DF41-4DAD-A46D-7D30DFDAC815}" type="pres">
      <dgm:prSet presAssocID="{65679FEF-E1C9-40F2-8CE1-EF0690ADBD20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7960E8-313F-4F91-A5B5-14282DC436B8}" type="pres">
      <dgm:prSet presAssocID="{0B9434CB-75A6-45D8-B2A0-CF7974EC712E}" presName="sibTrans" presStyleLbl="node1" presStyleIdx="1" presStyleCnt="5"/>
      <dgm:spPr/>
      <dgm:t>
        <a:bodyPr/>
        <a:lstStyle/>
        <a:p>
          <a:endParaRPr lang="en-US"/>
        </a:p>
      </dgm:t>
    </dgm:pt>
    <dgm:pt modelId="{935D5480-3BFC-4F4C-80CC-2BDCA79E53A3}" type="pres">
      <dgm:prSet presAssocID="{73C72396-21D4-4D1E-8180-FFB722951B2F}" presName="dummy" presStyleCnt="0"/>
      <dgm:spPr/>
    </dgm:pt>
    <dgm:pt modelId="{378D69AD-38F0-48AE-A535-9B91A158EC4B}" type="pres">
      <dgm:prSet presAssocID="{73C72396-21D4-4D1E-8180-FFB722951B2F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E9E8CF-2718-495A-9DDC-0EEDC3065620}" type="pres">
      <dgm:prSet presAssocID="{A975F354-FC4D-4217-9708-A6AD69612D7D}" presName="sibTrans" presStyleLbl="node1" presStyleIdx="2" presStyleCnt="5"/>
      <dgm:spPr/>
      <dgm:t>
        <a:bodyPr/>
        <a:lstStyle/>
        <a:p>
          <a:endParaRPr lang="en-US"/>
        </a:p>
      </dgm:t>
    </dgm:pt>
    <dgm:pt modelId="{10092A65-68CD-42B8-8D57-079E0AF28D32}" type="pres">
      <dgm:prSet presAssocID="{A92B057C-4227-4716-9907-A50E6719AAF5}" presName="dummy" presStyleCnt="0"/>
      <dgm:spPr/>
    </dgm:pt>
    <dgm:pt modelId="{B9773C99-2AE1-4073-87CE-F0B23D14E799}" type="pres">
      <dgm:prSet presAssocID="{A92B057C-4227-4716-9907-A50E6719AAF5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EAEF41-3F77-4254-B4E0-16AFD24835BF}" type="pres">
      <dgm:prSet presAssocID="{9AB3DB84-2C23-40D3-8B48-7CD9BF8DF112}" presName="sibTrans" presStyleLbl="node1" presStyleIdx="3" presStyleCnt="5"/>
      <dgm:spPr/>
      <dgm:t>
        <a:bodyPr/>
        <a:lstStyle/>
        <a:p>
          <a:endParaRPr lang="en-US"/>
        </a:p>
      </dgm:t>
    </dgm:pt>
    <dgm:pt modelId="{21602C49-1F36-4A2C-93A9-E34DC69AE2CC}" type="pres">
      <dgm:prSet presAssocID="{7EDEE6D7-4D76-46BB-B552-24A1C2DBE5E5}" presName="dummy" presStyleCnt="0"/>
      <dgm:spPr/>
    </dgm:pt>
    <dgm:pt modelId="{D1C16F81-C147-4B35-B91F-BB20AB161454}" type="pres">
      <dgm:prSet presAssocID="{7EDEE6D7-4D76-46BB-B552-24A1C2DBE5E5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8729AB-C3BF-4765-A571-91F360BA97E2}" type="pres">
      <dgm:prSet presAssocID="{0C2AD5CC-5C42-486B-8C4C-67A23782C9F0}" presName="sibTrans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23E4387D-A0BC-4375-AED1-2EBB4E54DA47}" srcId="{D178F211-B813-4222-BDE2-C7ACE91873DE}" destId="{A92B057C-4227-4716-9907-A50E6719AAF5}" srcOrd="3" destOrd="0" parTransId="{627C014A-A197-470B-9B4A-9641BC09EEB6}" sibTransId="{9AB3DB84-2C23-40D3-8B48-7CD9BF8DF112}"/>
    <dgm:cxn modelId="{46C00312-B454-4C19-9C60-B11C1BB89564}" type="presOf" srcId="{D178F211-B813-4222-BDE2-C7ACE91873DE}" destId="{F6861CCF-4504-49DD-9F6D-D9F70C116D50}" srcOrd="0" destOrd="0" presId="urn:microsoft.com/office/officeart/2005/8/layout/cycle1"/>
    <dgm:cxn modelId="{C003D0B7-F89E-4608-B2AE-70C02676D710}" type="presOf" srcId="{73C72396-21D4-4D1E-8180-FFB722951B2F}" destId="{378D69AD-38F0-48AE-A535-9B91A158EC4B}" srcOrd="0" destOrd="0" presId="urn:microsoft.com/office/officeart/2005/8/layout/cycle1"/>
    <dgm:cxn modelId="{CC0C6624-6792-47B0-9E44-6BFC2508B510}" type="presOf" srcId="{4845B628-E08F-4856-AB48-528905EEBF03}" destId="{DCD24BCA-726E-47A2-84A6-C9232E036D6B}" srcOrd="0" destOrd="0" presId="urn:microsoft.com/office/officeart/2005/8/layout/cycle1"/>
    <dgm:cxn modelId="{1D75B78E-F43B-4A04-8A7C-0E8681562D0B}" type="presOf" srcId="{2498F1C6-639B-4322-8B51-E55CC2911BD2}" destId="{ACBA7B9B-58FF-48D4-9A73-6D7F2D2B0022}" srcOrd="0" destOrd="0" presId="urn:microsoft.com/office/officeart/2005/8/layout/cycle1"/>
    <dgm:cxn modelId="{D4BB6938-9E79-4EDD-BEF8-BC3EF7D3B7DE}" type="presOf" srcId="{65679FEF-E1C9-40F2-8CE1-EF0690ADBD20}" destId="{BBB5399D-DF41-4DAD-A46D-7D30DFDAC815}" srcOrd="0" destOrd="0" presId="urn:microsoft.com/office/officeart/2005/8/layout/cycle1"/>
    <dgm:cxn modelId="{D3D1C38C-81E7-475C-BF8E-528AA404666D}" srcId="{D178F211-B813-4222-BDE2-C7ACE91873DE}" destId="{73C72396-21D4-4D1E-8180-FFB722951B2F}" srcOrd="2" destOrd="0" parTransId="{5DB789EA-CE52-4020-884B-7D6808123233}" sibTransId="{A975F354-FC4D-4217-9708-A6AD69612D7D}"/>
    <dgm:cxn modelId="{3684BBA7-8981-4BD1-89AD-73E2F204E73C}" type="presOf" srcId="{7EDEE6D7-4D76-46BB-B552-24A1C2DBE5E5}" destId="{D1C16F81-C147-4B35-B91F-BB20AB161454}" srcOrd="0" destOrd="0" presId="urn:microsoft.com/office/officeart/2005/8/layout/cycle1"/>
    <dgm:cxn modelId="{A87FD854-9BFA-4A9F-8FE0-00E25B11F7C1}" type="presOf" srcId="{9AB3DB84-2C23-40D3-8B48-7CD9BF8DF112}" destId="{A1EAEF41-3F77-4254-B4E0-16AFD24835BF}" srcOrd="0" destOrd="0" presId="urn:microsoft.com/office/officeart/2005/8/layout/cycle1"/>
    <dgm:cxn modelId="{0DE47734-B8EF-4EDF-91B2-A034A88C7AE7}" type="presOf" srcId="{0B9434CB-75A6-45D8-B2A0-CF7974EC712E}" destId="{FF7960E8-313F-4F91-A5B5-14282DC436B8}" srcOrd="0" destOrd="0" presId="urn:microsoft.com/office/officeart/2005/8/layout/cycle1"/>
    <dgm:cxn modelId="{CA9EABB9-DE9D-4A41-A52B-2B2F02F87180}" srcId="{D178F211-B813-4222-BDE2-C7ACE91873DE}" destId="{7EDEE6D7-4D76-46BB-B552-24A1C2DBE5E5}" srcOrd="4" destOrd="0" parTransId="{FC4D3402-6BDD-4333-9F46-62BA7D510693}" sibTransId="{0C2AD5CC-5C42-486B-8C4C-67A23782C9F0}"/>
    <dgm:cxn modelId="{C35C262B-F99A-4943-BFA5-F1B785CF0AA9}" srcId="{D178F211-B813-4222-BDE2-C7ACE91873DE}" destId="{2498F1C6-639B-4322-8B51-E55CC2911BD2}" srcOrd="0" destOrd="0" parTransId="{FEBCB14A-90E8-4347-B4D8-FBC1BE2BFDD7}" sibTransId="{4845B628-E08F-4856-AB48-528905EEBF03}"/>
    <dgm:cxn modelId="{3CEC7080-2FB3-497D-ADF3-AD2E92588B2F}" srcId="{D178F211-B813-4222-BDE2-C7ACE91873DE}" destId="{65679FEF-E1C9-40F2-8CE1-EF0690ADBD20}" srcOrd="1" destOrd="0" parTransId="{02C6F556-41D0-4C2F-AFC2-4DCEF6703B3E}" sibTransId="{0B9434CB-75A6-45D8-B2A0-CF7974EC712E}"/>
    <dgm:cxn modelId="{DB8C4672-C97F-48E5-9140-F4DDE14D865E}" type="presOf" srcId="{A92B057C-4227-4716-9907-A50E6719AAF5}" destId="{B9773C99-2AE1-4073-87CE-F0B23D14E799}" srcOrd="0" destOrd="0" presId="urn:microsoft.com/office/officeart/2005/8/layout/cycle1"/>
    <dgm:cxn modelId="{525B7D38-7E10-4344-9949-C653485674F1}" type="presOf" srcId="{0C2AD5CC-5C42-486B-8C4C-67A23782C9F0}" destId="{548729AB-C3BF-4765-A571-91F360BA97E2}" srcOrd="0" destOrd="0" presId="urn:microsoft.com/office/officeart/2005/8/layout/cycle1"/>
    <dgm:cxn modelId="{3C7578F4-AAF0-417C-8B5A-E5DE4ACEBEAB}" type="presOf" srcId="{A975F354-FC4D-4217-9708-A6AD69612D7D}" destId="{B7E9E8CF-2718-495A-9DDC-0EEDC3065620}" srcOrd="0" destOrd="0" presId="urn:microsoft.com/office/officeart/2005/8/layout/cycle1"/>
    <dgm:cxn modelId="{5ABD2976-5E4E-4516-83F9-C3AB2F6BDCF3}" type="presParOf" srcId="{F6861CCF-4504-49DD-9F6D-D9F70C116D50}" destId="{7FF026B5-DD54-426E-BCC5-6BA8509005D6}" srcOrd="0" destOrd="0" presId="urn:microsoft.com/office/officeart/2005/8/layout/cycle1"/>
    <dgm:cxn modelId="{5207E57D-1B22-466E-91F2-E90B4F97C120}" type="presParOf" srcId="{F6861CCF-4504-49DD-9F6D-D9F70C116D50}" destId="{ACBA7B9B-58FF-48D4-9A73-6D7F2D2B0022}" srcOrd="1" destOrd="0" presId="urn:microsoft.com/office/officeart/2005/8/layout/cycle1"/>
    <dgm:cxn modelId="{F906C0D0-2495-488F-8D9A-CE6746821587}" type="presParOf" srcId="{F6861CCF-4504-49DD-9F6D-D9F70C116D50}" destId="{DCD24BCA-726E-47A2-84A6-C9232E036D6B}" srcOrd="2" destOrd="0" presId="urn:microsoft.com/office/officeart/2005/8/layout/cycle1"/>
    <dgm:cxn modelId="{9583F174-734E-49BE-8017-FD0FDA1001B9}" type="presParOf" srcId="{F6861CCF-4504-49DD-9F6D-D9F70C116D50}" destId="{673ECF84-61A4-4E0E-BD51-95D7B072C318}" srcOrd="3" destOrd="0" presId="urn:microsoft.com/office/officeart/2005/8/layout/cycle1"/>
    <dgm:cxn modelId="{770FA2F0-B0D3-4995-B304-00978D72F69A}" type="presParOf" srcId="{F6861CCF-4504-49DD-9F6D-D9F70C116D50}" destId="{BBB5399D-DF41-4DAD-A46D-7D30DFDAC815}" srcOrd="4" destOrd="0" presId="urn:microsoft.com/office/officeart/2005/8/layout/cycle1"/>
    <dgm:cxn modelId="{A337BA39-EBB3-4647-A3A3-154D28C48B5E}" type="presParOf" srcId="{F6861CCF-4504-49DD-9F6D-D9F70C116D50}" destId="{FF7960E8-313F-4F91-A5B5-14282DC436B8}" srcOrd="5" destOrd="0" presId="urn:microsoft.com/office/officeart/2005/8/layout/cycle1"/>
    <dgm:cxn modelId="{C14B4244-47C3-4BB1-95D1-A2420DD4CB76}" type="presParOf" srcId="{F6861CCF-4504-49DD-9F6D-D9F70C116D50}" destId="{935D5480-3BFC-4F4C-80CC-2BDCA79E53A3}" srcOrd="6" destOrd="0" presId="urn:microsoft.com/office/officeart/2005/8/layout/cycle1"/>
    <dgm:cxn modelId="{CE0A8C0E-22C4-4C97-8866-EBC61251C3D5}" type="presParOf" srcId="{F6861CCF-4504-49DD-9F6D-D9F70C116D50}" destId="{378D69AD-38F0-48AE-A535-9B91A158EC4B}" srcOrd="7" destOrd="0" presId="urn:microsoft.com/office/officeart/2005/8/layout/cycle1"/>
    <dgm:cxn modelId="{7E5C412A-0898-4C51-BB24-CE84ADCD6785}" type="presParOf" srcId="{F6861CCF-4504-49DD-9F6D-D9F70C116D50}" destId="{B7E9E8CF-2718-495A-9DDC-0EEDC3065620}" srcOrd="8" destOrd="0" presId="urn:microsoft.com/office/officeart/2005/8/layout/cycle1"/>
    <dgm:cxn modelId="{FE85D838-2B19-4623-8812-AE7DC34D9CF8}" type="presParOf" srcId="{F6861CCF-4504-49DD-9F6D-D9F70C116D50}" destId="{10092A65-68CD-42B8-8D57-079E0AF28D32}" srcOrd="9" destOrd="0" presId="urn:microsoft.com/office/officeart/2005/8/layout/cycle1"/>
    <dgm:cxn modelId="{5D9E6DA9-F1BD-42B5-A7C4-0CCC88E38336}" type="presParOf" srcId="{F6861CCF-4504-49DD-9F6D-D9F70C116D50}" destId="{B9773C99-2AE1-4073-87CE-F0B23D14E799}" srcOrd="10" destOrd="0" presId="urn:microsoft.com/office/officeart/2005/8/layout/cycle1"/>
    <dgm:cxn modelId="{EAAC3BC5-5128-49FF-99BB-83B64FC38C8C}" type="presParOf" srcId="{F6861CCF-4504-49DD-9F6D-D9F70C116D50}" destId="{A1EAEF41-3F77-4254-B4E0-16AFD24835BF}" srcOrd="11" destOrd="0" presId="urn:microsoft.com/office/officeart/2005/8/layout/cycle1"/>
    <dgm:cxn modelId="{CA7824A8-8EF2-4A4E-B074-2539DF5A507C}" type="presParOf" srcId="{F6861CCF-4504-49DD-9F6D-D9F70C116D50}" destId="{21602C49-1F36-4A2C-93A9-E34DC69AE2CC}" srcOrd="12" destOrd="0" presId="urn:microsoft.com/office/officeart/2005/8/layout/cycle1"/>
    <dgm:cxn modelId="{70B2A53E-1AEE-472E-90F1-9F15045B518B}" type="presParOf" srcId="{F6861CCF-4504-49DD-9F6D-D9F70C116D50}" destId="{D1C16F81-C147-4B35-B91F-BB20AB161454}" srcOrd="13" destOrd="0" presId="urn:microsoft.com/office/officeart/2005/8/layout/cycle1"/>
    <dgm:cxn modelId="{F1DE8DCC-8B90-46A7-AA7B-1643E6DC543C}" type="presParOf" srcId="{F6861CCF-4504-49DD-9F6D-D9F70C116D50}" destId="{548729AB-C3BF-4765-A571-91F360BA97E2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178F211-B813-4222-BDE2-C7ACE91873DE}" type="doc">
      <dgm:prSet loTypeId="urn:microsoft.com/office/officeart/2005/8/layout/architecture" loCatId="relationship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2498F1C6-639B-4322-8B51-E55CC2911BD2}">
      <dgm:prSet phldrT="[Text]"/>
      <dgm:spPr/>
      <dgm:t>
        <a:bodyPr/>
        <a:lstStyle/>
        <a:p>
          <a:r>
            <a:rPr lang="en-US" dirty="0" smtClean="0"/>
            <a:t>Password Compromise</a:t>
          </a:r>
          <a:endParaRPr lang="en-US" dirty="0"/>
        </a:p>
      </dgm:t>
    </dgm:pt>
    <dgm:pt modelId="{FEBCB14A-90E8-4347-B4D8-FBC1BE2BFDD7}" type="parTrans" cxnId="{C35C262B-F99A-4943-BFA5-F1B785CF0AA9}">
      <dgm:prSet/>
      <dgm:spPr/>
      <dgm:t>
        <a:bodyPr/>
        <a:lstStyle/>
        <a:p>
          <a:endParaRPr lang="en-US"/>
        </a:p>
      </dgm:t>
    </dgm:pt>
    <dgm:pt modelId="{4845B628-E08F-4856-AB48-528905EEBF03}" type="sibTrans" cxnId="{C35C262B-F99A-4943-BFA5-F1B785CF0AA9}">
      <dgm:prSet/>
      <dgm:spPr/>
      <dgm:t>
        <a:bodyPr/>
        <a:lstStyle/>
        <a:p>
          <a:endParaRPr lang="en-US"/>
        </a:p>
      </dgm:t>
    </dgm:pt>
    <dgm:pt modelId="{2082768D-F6DD-47D3-AE4F-AEE4DE160B52}">
      <dgm:prSet phldrT="[Text]"/>
      <dgm:spPr/>
      <dgm:t>
        <a:bodyPr/>
        <a:lstStyle/>
        <a:p>
          <a:r>
            <a:rPr lang="en-US" dirty="0" smtClean="0"/>
            <a:t>Easily Guessed</a:t>
          </a:r>
          <a:endParaRPr lang="en-US" dirty="0"/>
        </a:p>
      </dgm:t>
    </dgm:pt>
    <dgm:pt modelId="{7B464C58-1EF1-4685-9214-42F868687229}" type="parTrans" cxnId="{C4CF5301-DFE5-4AD1-AA2A-AA4785919E36}">
      <dgm:prSet/>
      <dgm:spPr/>
      <dgm:t>
        <a:bodyPr/>
        <a:lstStyle/>
        <a:p>
          <a:endParaRPr lang="en-US"/>
        </a:p>
      </dgm:t>
    </dgm:pt>
    <dgm:pt modelId="{08CA55FC-5B59-460F-8AE6-61E01971DC5B}" type="sibTrans" cxnId="{C4CF5301-DFE5-4AD1-AA2A-AA4785919E36}">
      <dgm:prSet/>
      <dgm:spPr/>
      <dgm:t>
        <a:bodyPr/>
        <a:lstStyle/>
        <a:p>
          <a:endParaRPr lang="en-US"/>
        </a:p>
      </dgm:t>
    </dgm:pt>
    <dgm:pt modelId="{D32739D0-123A-4F27-8221-FAFFA943AC2D}">
      <dgm:prSet phldrT="[Text]"/>
      <dgm:spPr/>
      <dgm:t>
        <a:bodyPr/>
        <a:lstStyle/>
        <a:p>
          <a:r>
            <a:rPr lang="en-US" dirty="0" smtClean="0"/>
            <a:t>Cloud Distributed Guessing</a:t>
          </a:r>
          <a:endParaRPr lang="en-US" dirty="0"/>
        </a:p>
      </dgm:t>
    </dgm:pt>
    <dgm:pt modelId="{91704DD0-CD87-4D87-BECE-9E5AC9D07BBC}" type="parTrans" cxnId="{5ACD790F-0A17-449A-B9FF-D11DCE5AF338}">
      <dgm:prSet/>
      <dgm:spPr/>
      <dgm:t>
        <a:bodyPr/>
        <a:lstStyle/>
        <a:p>
          <a:endParaRPr lang="en-US"/>
        </a:p>
      </dgm:t>
    </dgm:pt>
    <dgm:pt modelId="{8D705B8B-54C6-401F-A7E0-4A4E2D17A657}" type="sibTrans" cxnId="{5ACD790F-0A17-449A-B9FF-D11DCE5AF338}">
      <dgm:prSet/>
      <dgm:spPr/>
      <dgm:t>
        <a:bodyPr/>
        <a:lstStyle/>
        <a:p>
          <a:endParaRPr lang="en-US"/>
        </a:p>
      </dgm:t>
    </dgm:pt>
    <dgm:pt modelId="{9D3F791F-3142-4AD3-B514-9A4F43751654}">
      <dgm:prSet phldrT="[Text]"/>
      <dgm:spPr/>
      <dgm:t>
        <a:bodyPr/>
        <a:lstStyle/>
        <a:p>
          <a:r>
            <a:rPr lang="en-US" dirty="0" smtClean="0"/>
            <a:t>User</a:t>
          </a:r>
          <a:endParaRPr lang="en-US" dirty="0"/>
        </a:p>
      </dgm:t>
    </dgm:pt>
    <dgm:pt modelId="{A61CBE41-D045-4168-90CF-63F917C20A7E}" type="parTrans" cxnId="{DC2742C4-46BE-4A80-BC67-F17DE0B93E9F}">
      <dgm:prSet/>
      <dgm:spPr/>
      <dgm:t>
        <a:bodyPr/>
        <a:lstStyle/>
        <a:p>
          <a:endParaRPr lang="en-US"/>
        </a:p>
      </dgm:t>
    </dgm:pt>
    <dgm:pt modelId="{24BA4DF5-0FA9-4D76-B886-C3059CB02530}" type="sibTrans" cxnId="{DC2742C4-46BE-4A80-BC67-F17DE0B93E9F}">
      <dgm:prSet/>
      <dgm:spPr/>
      <dgm:t>
        <a:bodyPr/>
        <a:lstStyle/>
        <a:p>
          <a:endParaRPr lang="en-US"/>
        </a:p>
      </dgm:t>
    </dgm:pt>
    <dgm:pt modelId="{D3DFAB47-A303-4428-8B76-CB9689DF8095}">
      <dgm:prSet phldrT="[Text]"/>
      <dgm:spPr/>
      <dgm:t>
        <a:bodyPr/>
        <a:lstStyle/>
        <a:p>
          <a:r>
            <a:rPr lang="en-US" dirty="0" smtClean="0"/>
            <a:t>Reuse Across Sites</a:t>
          </a:r>
          <a:endParaRPr lang="en-US" dirty="0"/>
        </a:p>
      </dgm:t>
    </dgm:pt>
    <dgm:pt modelId="{1744F343-6A02-4902-B14D-D23E2BB500FB}" type="parTrans" cxnId="{DD1D32B5-24AC-468B-A74C-E220D6653E1B}">
      <dgm:prSet/>
      <dgm:spPr/>
      <dgm:t>
        <a:bodyPr/>
        <a:lstStyle/>
        <a:p>
          <a:endParaRPr lang="en-US"/>
        </a:p>
      </dgm:t>
    </dgm:pt>
    <dgm:pt modelId="{DC7B4C04-4C93-4C9C-B273-F08B593C8157}" type="sibTrans" cxnId="{DD1D32B5-24AC-468B-A74C-E220D6653E1B}">
      <dgm:prSet/>
      <dgm:spPr/>
      <dgm:t>
        <a:bodyPr/>
        <a:lstStyle/>
        <a:p>
          <a:endParaRPr lang="en-US"/>
        </a:p>
      </dgm:t>
    </dgm:pt>
    <dgm:pt modelId="{8D37E4AF-E71E-4CC8-AB3C-17FC25B87918}">
      <dgm:prSet phldrT="[Text]"/>
      <dgm:spPr/>
      <dgm:t>
        <a:bodyPr/>
        <a:lstStyle/>
        <a:p>
          <a:r>
            <a:rPr lang="en-US" dirty="0" smtClean="0"/>
            <a:t>Attacker Tools</a:t>
          </a:r>
          <a:endParaRPr lang="en-US" dirty="0"/>
        </a:p>
      </dgm:t>
    </dgm:pt>
    <dgm:pt modelId="{C356CC68-BEF2-427F-8B8C-89BC3165FF3F}" type="parTrans" cxnId="{05123841-7AC7-4ECA-B1FC-1371688EDE47}">
      <dgm:prSet/>
      <dgm:spPr/>
      <dgm:t>
        <a:bodyPr/>
        <a:lstStyle/>
        <a:p>
          <a:endParaRPr lang="en-US"/>
        </a:p>
      </dgm:t>
    </dgm:pt>
    <dgm:pt modelId="{1F05A29B-5C84-4445-80D5-B248B69DB413}" type="sibTrans" cxnId="{05123841-7AC7-4ECA-B1FC-1371688EDE47}">
      <dgm:prSet/>
      <dgm:spPr/>
      <dgm:t>
        <a:bodyPr/>
        <a:lstStyle/>
        <a:p>
          <a:endParaRPr lang="en-US"/>
        </a:p>
      </dgm:t>
    </dgm:pt>
    <dgm:pt modelId="{C434F32D-DDAA-4324-9097-43B604CEB263}">
      <dgm:prSet phldrT="[Text]"/>
      <dgm:spPr/>
      <dgm:t>
        <a:bodyPr/>
        <a:lstStyle/>
        <a:p>
          <a:r>
            <a:rPr lang="en-US" dirty="0" smtClean="0"/>
            <a:t>Password Spraying</a:t>
          </a:r>
          <a:endParaRPr lang="en-US" dirty="0"/>
        </a:p>
      </dgm:t>
    </dgm:pt>
    <dgm:pt modelId="{AFC57C4D-A495-4AF4-B7D9-A28C9759910B}" type="parTrans" cxnId="{8298CF9E-E7D9-412D-82D5-5F950BDD7A5A}">
      <dgm:prSet/>
      <dgm:spPr/>
      <dgm:t>
        <a:bodyPr/>
        <a:lstStyle/>
        <a:p>
          <a:endParaRPr lang="en-US"/>
        </a:p>
      </dgm:t>
    </dgm:pt>
    <dgm:pt modelId="{CBD53A64-72BA-4FE8-AB35-FE47A132CB34}" type="sibTrans" cxnId="{8298CF9E-E7D9-412D-82D5-5F950BDD7A5A}">
      <dgm:prSet/>
      <dgm:spPr/>
      <dgm:t>
        <a:bodyPr/>
        <a:lstStyle/>
        <a:p>
          <a:endParaRPr lang="en-US"/>
        </a:p>
      </dgm:t>
    </dgm:pt>
    <dgm:pt modelId="{A8101424-E092-480E-859F-0AB06758A93F}">
      <dgm:prSet phldrT="[Text]"/>
      <dgm:spPr/>
      <dgm:t>
        <a:bodyPr/>
        <a:lstStyle/>
        <a:p>
          <a:r>
            <a:rPr lang="en-US" dirty="0" smtClean="0"/>
            <a:t>Cloud Password Cracking</a:t>
          </a:r>
          <a:endParaRPr lang="en-US" dirty="0"/>
        </a:p>
      </dgm:t>
    </dgm:pt>
    <dgm:pt modelId="{5D042F1A-30BA-4EDA-BB41-90B340EDCB98}" type="parTrans" cxnId="{F7C0B4F6-2A95-4052-94D6-C0C0A455DA53}">
      <dgm:prSet/>
      <dgm:spPr/>
      <dgm:t>
        <a:bodyPr/>
        <a:lstStyle/>
        <a:p>
          <a:endParaRPr lang="en-US"/>
        </a:p>
      </dgm:t>
    </dgm:pt>
    <dgm:pt modelId="{292FB176-7A4B-4D06-99C0-D81BD5CBE566}" type="sibTrans" cxnId="{F7C0B4F6-2A95-4052-94D6-C0C0A455DA53}">
      <dgm:prSet/>
      <dgm:spPr/>
      <dgm:t>
        <a:bodyPr/>
        <a:lstStyle/>
        <a:p>
          <a:endParaRPr lang="en-US"/>
        </a:p>
      </dgm:t>
    </dgm:pt>
    <dgm:pt modelId="{0186AFF1-EE3C-4F76-892F-E942F706812C}" type="pres">
      <dgm:prSet presAssocID="{D178F211-B813-4222-BDE2-C7ACE91873D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D1D3F25-53A9-479D-BD87-DF62D7FCF589}" type="pres">
      <dgm:prSet presAssocID="{2498F1C6-639B-4322-8B51-E55CC2911BD2}" presName="vertOne" presStyleCnt="0"/>
      <dgm:spPr/>
    </dgm:pt>
    <dgm:pt modelId="{B975F6F6-11A3-4EBE-BA82-9D1F65BF7971}" type="pres">
      <dgm:prSet presAssocID="{2498F1C6-639B-4322-8B51-E55CC2911BD2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6AAB66-71F5-41C7-AA0A-6C1FC7269D47}" type="pres">
      <dgm:prSet presAssocID="{2498F1C6-639B-4322-8B51-E55CC2911BD2}" presName="parTransOne" presStyleCnt="0"/>
      <dgm:spPr/>
    </dgm:pt>
    <dgm:pt modelId="{0BBBFC94-CA01-416D-B29F-D1201A87BF79}" type="pres">
      <dgm:prSet presAssocID="{2498F1C6-639B-4322-8B51-E55CC2911BD2}" presName="horzOne" presStyleCnt="0"/>
      <dgm:spPr/>
    </dgm:pt>
    <dgm:pt modelId="{46974D30-AAB3-4679-B1A5-0E026148D37D}" type="pres">
      <dgm:prSet presAssocID="{9D3F791F-3142-4AD3-B514-9A4F43751654}" presName="vertTwo" presStyleCnt="0"/>
      <dgm:spPr/>
    </dgm:pt>
    <dgm:pt modelId="{A15327D1-6AA5-428B-BDBC-B2CB4108A3B3}" type="pres">
      <dgm:prSet presAssocID="{9D3F791F-3142-4AD3-B514-9A4F43751654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19230D-BF76-4C0C-A6BB-AA6690465671}" type="pres">
      <dgm:prSet presAssocID="{9D3F791F-3142-4AD3-B514-9A4F43751654}" presName="parTransTwo" presStyleCnt="0"/>
      <dgm:spPr/>
    </dgm:pt>
    <dgm:pt modelId="{1F82EB2A-8A4E-4F1B-83C4-8FD488942E8E}" type="pres">
      <dgm:prSet presAssocID="{9D3F791F-3142-4AD3-B514-9A4F43751654}" presName="horzTwo" presStyleCnt="0"/>
      <dgm:spPr/>
    </dgm:pt>
    <dgm:pt modelId="{D8E86A06-69FC-47EF-8D23-63DE744E65EA}" type="pres">
      <dgm:prSet presAssocID="{2082768D-F6DD-47D3-AE4F-AEE4DE160B52}" presName="vertThree" presStyleCnt="0"/>
      <dgm:spPr/>
    </dgm:pt>
    <dgm:pt modelId="{23D34E2A-1F18-4015-9C05-F5065EB5048A}" type="pres">
      <dgm:prSet presAssocID="{2082768D-F6DD-47D3-AE4F-AEE4DE160B52}" presName="txThre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09110D-8093-4893-9DF6-82C20DF705F1}" type="pres">
      <dgm:prSet presAssocID="{2082768D-F6DD-47D3-AE4F-AEE4DE160B52}" presName="horzThree" presStyleCnt="0"/>
      <dgm:spPr/>
    </dgm:pt>
    <dgm:pt modelId="{D6D7080F-B195-49DB-A080-958975BFAA2D}" type="pres">
      <dgm:prSet presAssocID="{08CA55FC-5B59-460F-8AE6-61E01971DC5B}" presName="sibSpaceThree" presStyleCnt="0"/>
      <dgm:spPr/>
    </dgm:pt>
    <dgm:pt modelId="{7037B7EE-4FF6-4695-800B-B599C148B4CA}" type="pres">
      <dgm:prSet presAssocID="{D3DFAB47-A303-4428-8B76-CB9689DF8095}" presName="vertThree" presStyleCnt="0"/>
      <dgm:spPr/>
    </dgm:pt>
    <dgm:pt modelId="{E696D27D-C1F9-45EF-87C4-37F9A6ACFD48}" type="pres">
      <dgm:prSet presAssocID="{D3DFAB47-A303-4428-8B76-CB9689DF8095}" presName="txThre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54770D-22A4-4A13-B53A-B93DD4881D67}" type="pres">
      <dgm:prSet presAssocID="{D3DFAB47-A303-4428-8B76-CB9689DF8095}" presName="horzThree" presStyleCnt="0"/>
      <dgm:spPr/>
    </dgm:pt>
    <dgm:pt modelId="{C18C8A7D-CF41-43CA-B3D2-59CE3BFABFCE}" type="pres">
      <dgm:prSet presAssocID="{24BA4DF5-0FA9-4D76-B886-C3059CB02530}" presName="sibSpaceTwo" presStyleCnt="0"/>
      <dgm:spPr/>
    </dgm:pt>
    <dgm:pt modelId="{10881A8F-480A-49D3-92FC-981A5170C026}" type="pres">
      <dgm:prSet presAssocID="{8D37E4AF-E71E-4CC8-AB3C-17FC25B87918}" presName="vertTwo" presStyleCnt="0"/>
      <dgm:spPr/>
    </dgm:pt>
    <dgm:pt modelId="{B3149611-7195-4E37-87DA-8FEBC36CA2BC}" type="pres">
      <dgm:prSet presAssocID="{8D37E4AF-E71E-4CC8-AB3C-17FC25B87918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0B2468-CE6C-4394-93F4-9C9015D50FAE}" type="pres">
      <dgm:prSet presAssocID="{8D37E4AF-E71E-4CC8-AB3C-17FC25B87918}" presName="parTransTwo" presStyleCnt="0"/>
      <dgm:spPr/>
    </dgm:pt>
    <dgm:pt modelId="{C5B36AFD-52CF-43C0-BB3C-A691E0AFB966}" type="pres">
      <dgm:prSet presAssocID="{8D37E4AF-E71E-4CC8-AB3C-17FC25B87918}" presName="horzTwo" presStyleCnt="0"/>
      <dgm:spPr/>
    </dgm:pt>
    <dgm:pt modelId="{0938EC9E-E3E4-4D52-B909-376B8BA4D028}" type="pres">
      <dgm:prSet presAssocID="{D32739D0-123A-4F27-8221-FAFFA943AC2D}" presName="vertThree" presStyleCnt="0"/>
      <dgm:spPr/>
    </dgm:pt>
    <dgm:pt modelId="{5D609CC6-DB53-41DD-8849-7BFEB9C7DE98}" type="pres">
      <dgm:prSet presAssocID="{D32739D0-123A-4F27-8221-FAFFA943AC2D}" presName="txThre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D72508-6ED8-4507-8698-50CA6D387F02}" type="pres">
      <dgm:prSet presAssocID="{D32739D0-123A-4F27-8221-FAFFA943AC2D}" presName="horzThree" presStyleCnt="0"/>
      <dgm:spPr/>
    </dgm:pt>
    <dgm:pt modelId="{AFA2B490-87BE-406F-BC3E-55A18CFB19DE}" type="pres">
      <dgm:prSet presAssocID="{8D705B8B-54C6-401F-A7E0-4A4E2D17A657}" presName="sibSpaceThree" presStyleCnt="0"/>
      <dgm:spPr/>
    </dgm:pt>
    <dgm:pt modelId="{2AB5C6B1-84F9-4A65-AFEF-FDB88BED2710}" type="pres">
      <dgm:prSet presAssocID="{C434F32D-DDAA-4324-9097-43B604CEB263}" presName="vertThree" presStyleCnt="0"/>
      <dgm:spPr/>
    </dgm:pt>
    <dgm:pt modelId="{1B792715-7116-4B85-AC29-659FAF0329BC}" type="pres">
      <dgm:prSet presAssocID="{C434F32D-DDAA-4324-9097-43B604CEB263}" presName="txThre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F8F7E8-063D-459D-AD3E-58F86EBC9B7C}" type="pres">
      <dgm:prSet presAssocID="{C434F32D-DDAA-4324-9097-43B604CEB263}" presName="horzThree" presStyleCnt="0"/>
      <dgm:spPr/>
    </dgm:pt>
    <dgm:pt modelId="{5CD617C8-6D8D-431D-B545-C39B27433DE3}" type="pres">
      <dgm:prSet presAssocID="{CBD53A64-72BA-4FE8-AB35-FE47A132CB34}" presName="sibSpaceThree" presStyleCnt="0"/>
      <dgm:spPr/>
    </dgm:pt>
    <dgm:pt modelId="{23323F11-D1CF-40DC-9018-F2DF809CCE2C}" type="pres">
      <dgm:prSet presAssocID="{A8101424-E092-480E-859F-0AB06758A93F}" presName="vertThree" presStyleCnt="0"/>
      <dgm:spPr/>
    </dgm:pt>
    <dgm:pt modelId="{471D99CB-3BD6-40AA-94B9-DC4C76EFC2DA}" type="pres">
      <dgm:prSet presAssocID="{A8101424-E092-480E-859F-0AB06758A93F}" presName="txThre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ECB882-1294-492E-AD83-1D4616356357}" type="pres">
      <dgm:prSet presAssocID="{A8101424-E092-480E-859F-0AB06758A93F}" presName="horzThree" presStyleCnt="0"/>
      <dgm:spPr/>
    </dgm:pt>
  </dgm:ptLst>
  <dgm:cxnLst>
    <dgm:cxn modelId="{17CDED49-9DB6-472D-98E6-3F04E50B75EA}" type="presOf" srcId="{D178F211-B813-4222-BDE2-C7ACE91873DE}" destId="{0186AFF1-EE3C-4F76-892F-E942F706812C}" srcOrd="0" destOrd="0" presId="urn:microsoft.com/office/officeart/2005/8/layout/architecture"/>
    <dgm:cxn modelId="{398ECEC1-BAA0-4A08-B4B6-AC1332DDAF92}" type="presOf" srcId="{9D3F791F-3142-4AD3-B514-9A4F43751654}" destId="{A15327D1-6AA5-428B-BDBC-B2CB4108A3B3}" srcOrd="0" destOrd="0" presId="urn:microsoft.com/office/officeart/2005/8/layout/architecture"/>
    <dgm:cxn modelId="{C36FDFD8-74AD-417C-9396-4AF25562D8BA}" type="presOf" srcId="{C434F32D-DDAA-4324-9097-43B604CEB263}" destId="{1B792715-7116-4B85-AC29-659FAF0329BC}" srcOrd="0" destOrd="0" presId="urn:microsoft.com/office/officeart/2005/8/layout/architecture"/>
    <dgm:cxn modelId="{DC2742C4-46BE-4A80-BC67-F17DE0B93E9F}" srcId="{2498F1C6-639B-4322-8B51-E55CC2911BD2}" destId="{9D3F791F-3142-4AD3-B514-9A4F43751654}" srcOrd="0" destOrd="0" parTransId="{A61CBE41-D045-4168-90CF-63F917C20A7E}" sibTransId="{24BA4DF5-0FA9-4D76-B886-C3059CB02530}"/>
    <dgm:cxn modelId="{C4CF5301-DFE5-4AD1-AA2A-AA4785919E36}" srcId="{9D3F791F-3142-4AD3-B514-9A4F43751654}" destId="{2082768D-F6DD-47D3-AE4F-AEE4DE160B52}" srcOrd="0" destOrd="0" parTransId="{7B464C58-1EF1-4685-9214-42F868687229}" sibTransId="{08CA55FC-5B59-460F-8AE6-61E01971DC5B}"/>
    <dgm:cxn modelId="{8298CF9E-E7D9-412D-82D5-5F950BDD7A5A}" srcId="{8D37E4AF-E71E-4CC8-AB3C-17FC25B87918}" destId="{C434F32D-DDAA-4324-9097-43B604CEB263}" srcOrd="1" destOrd="0" parTransId="{AFC57C4D-A495-4AF4-B7D9-A28C9759910B}" sibTransId="{CBD53A64-72BA-4FE8-AB35-FE47A132CB34}"/>
    <dgm:cxn modelId="{F7C0B4F6-2A95-4052-94D6-C0C0A455DA53}" srcId="{8D37E4AF-E71E-4CC8-AB3C-17FC25B87918}" destId="{A8101424-E092-480E-859F-0AB06758A93F}" srcOrd="2" destOrd="0" parTransId="{5D042F1A-30BA-4EDA-BB41-90B340EDCB98}" sibTransId="{292FB176-7A4B-4D06-99C0-D81BD5CBE566}"/>
    <dgm:cxn modelId="{38F21612-4090-4DEA-990D-4C4A2EDE93B4}" type="presOf" srcId="{8D37E4AF-E71E-4CC8-AB3C-17FC25B87918}" destId="{B3149611-7195-4E37-87DA-8FEBC36CA2BC}" srcOrd="0" destOrd="0" presId="urn:microsoft.com/office/officeart/2005/8/layout/architecture"/>
    <dgm:cxn modelId="{E91655C9-8920-4C75-92BC-8842F929C905}" type="presOf" srcId="{2082768D-F6DD-47D3-AE4F-AEE4DE160B52}" destId="{23D34E2A-1F18-4015-9C05-F5065EB5048A}" srcOrd="0" destOrd="0" presId="urn:microsoft.com/office/officeart/2005/8/layout/architecture"/>
    <dgm:cxn modelId="{DD1D32B5-24AC-468B-A74C-E220D6653E1B}" srcId="{9D3F791F-3142-4AD3-B514-9A4F43751654}" destId="{D3DFAB47-A303-4428-8B76-CB9689DF8095}" srcOrd="1" destOrd="0" parTransId="{1744F343-6A02-4902-B14D-D23E2BB500FB}" sibTransId="{DC7B4C04-4C93-4C9C-B273-F08B593C8157}"/>
    <dgm:cxn modelId="{6E03EE21-3A22-41D9-8AEE-C36EC37028E4}" type="presOf" srcId="{A8101424-E092-480E-859F-0AB06758A93F}" destId="{471D99CB-3BD6-40AA-94B9-DC4C76EFC2DA}" srcOrd="0" destOrd="0" presId="urn:microsoft.com/office/officeart/2005/8/layout/architecture"/>
    <dgm:cxn modelId="{6D7B4AFC-6F9E-4BFF-A997-589B355250E1}" type="presOf" srcId="{D3DFAB47-A303-4428-8B76-CB9689DF8095}" destId="{E696D27D-C1F9-45EF-87C4-37F9A6ACFD48}" srcOrd="0" destOrd="0" presId="urn:microsoft.com/office/officeart/2005/8/layout/architecture"/>
    <dgm:cxn modelId="{5ACD790F-0A17-449A-B9FF-D11DCE5AF338}" srcId="{8D37E4AF-E71E-4CC8-AB3C-17FC25B87918}" destId="{D32739D0-123A-4F27-8221-FAFFA943AC2D}" srcOrd="0" destOrd="0" parTransId="{91704DD0-CD87-4D87-BECE-9E5AC9D07BBC}" sibTransId="{8D705B8B-54C6-401F-A7E0-4A4E2D17A657}"/>
    <dgm:cxn modelId="{05123841-7AC7-4ECA-B1FC-1371688EDE47}" srcId="{2498F1C6-639B-4322-8B51-E55CC2911BD2}" destId="{8D37E4AF-E71E-4CC8-AB3C-17FC25B87918}" srcOrd="1" destOrd="0" parTransId="{C356CC68-BEF2-427F-8B8C-89BC3165FF3F}" sibTransId="{1F05A29B-5C84-4445-80D5-B248B69DB413}"/>
    <dgm:cxn modelId="{C35C262B-F99A-4943-BFA5-F1B785CF0AA9}" srcId="{D178F211-B813-4222-BDE2-C7ACE91873DE}" destId="{2498F1C6-639B-4322-8B51-E55CC2911BD2}" srcOrd="0" destOrd="0" parTransId="{FEBCB14A-90E8-4347-B4D8-FBC1BE2BFDD7}" sibTransId="{4845B628-E08F-4856-AB48-528905EEBF03}"/>
    <dgm:cxn modelId="{D29948E3-2281-4FC4-B8AE-9D9EF78BFFA7}" type="presOf" srcId="{2498F1C6-639B-4322-8B51-E55CC2911BD2}" destId="{B975F6F6-11A3-4EBE-BA82-9D1F65BF7971}" srcOrd="0" destOrd="0" presId="urn:microsoft.com/office/officeart/2005/8/layout/architecture"/>
    <dgm:cxn modelId="{AD29E0E2-7C3C-45DC-AF75-7F8F450A106F}" type="presOf" srcId="{D32739D0-123A-4F27-8221-FAFFA943AC2D}" destId="{5D609CC6-DB53-41DD-8849-7BFEB9C7DE98}" srcOrd="0" destOrd="0" presId="urn:microsoft.com/office/officeart/2005/8/layout/architecture"/>
    <dgm:cxn modelId="{04AECB97-31D2-4B9A-8C36-BA42F31BCED6}" type="presParOf" srcId="{0186AFF1-EE3C-4F76-892F-E942F706812C}" destId="{7D1D3F25-53A9-479D-BD87-DF62D7FCF589}" srcOrd="0" destOrd="0" presId="urn:microsoft.com/office/officeart/2005/8/layout/architecture"/>
    <dgm:cxn modelId="{FB7A0818-BFF9-4E13-90B1-72C7C0BBB88B}" type="presParOf" srcId="{7D1D3F25-53A9-479D-BD87-DF62D7FCF589}" destId="{B975F6F6-11A3-4EBE-BA82-9D1F65BF7971}" srcOrd="0" destOrd="0" presId="urn:microsoft.com/office/officeart/2005/8/layout/architecture"/>
    <dgm:cxn modelId="{E2CF8D1F-79D0-4404-A89C-0BB807AD59AD}" type="presParOf" srcId="{7D1D3F25-53A9-479D-BD87-DF62D7FCF589}" destId="{666AAB66-71F5-41C7-AA0A-6C1FC7269D47}" srcOrd="1" destOrd="0" presId="urn:microsoft.com/office/officeart/2005/8/layout/architecture"/>
    <dgm:cxn modelId="{768AAEC9-CE2E-430D-9746-A7947C6D7EAC}" type="presParOf" srcId="{7D1D3F25-53A9-479D-BD87-DF62D7FCF589}" destId="{0BBBFC94-CA01-416D-B29F-D1201A87BF79}" srcOrd="2" destOrd="0" presId="urn:microsoft.com/office/officeart/2005/8/layout/architecture"/>
    <dgm:cxn modelId="{D28DDB50-A1CB-4FBF-A38A-79CF8FF19005}" type="presParOf" srcId="{0BBBFC94-CA01-416D-B29F-D1201A87BF79}" destId="{46974D30-AAB3-4679-B1A5-0E026148D37D}" srcOrd="0" destOrd="0" presId="urn:microsoft.com/office/officeart/2005/8/layout/architecture"/>
    <dgm:cxn modelId="{96711557-D01F-4A50-A332-6C0B47185921}" type="presParOf" srcId="{46974D30-AAB3-4679-B1A5-0E026148D37D}" destId="{A15327D1-6AA5-428B-BDBC-B2CB4108A3B3}" srcOrd="0" destOrd="0" presId="urn:microsoft.com/office/officeart/2005/8/layout/architecture"/>
    <dgm:cxn modelId="{1ABDE0BE-EE04-47B2-BD2B-2E50C8107CF0}" type="presParOf" srcId="{46974D30-AAB3-4679-B1A5-0E026148D37D}" destId="{0D19230D-BF76-4C0C-A6BB-AA6690465671}" srcOrd="1" destOrd="0" presId="urn:microsoft.com/office/officeart/2005/8/layout/architecture"/>
    <dgm:cxn modelId="{9605B4E8-09BA-49F8-9643-6915BE2F8002}" type="presParOf" srcId="{46974D30-AAB3-4679-B1A5-0E026148D37D}" destId="{1F82EB2A-8A4E-4F1B-83C4-8FD488942E8E}" srcOrd="2" destOrd="0" presId="urn:microsoft.com/office/officeart/2005/8/layout/architecture"/>
    <dgm:cxn modelId="{3A92DFFC-5E05-4383-8EDC-AF44544B5ACF}" type="presParOf" srcId="{1F82EB2A-8A4E-4F1B-83C4-8FD488942E8E}" destId="{D8E86A06-69FC-47EF-8D23-63DE744E65EA}" srcOrd="0" destOrd="0" presId="urn:microsoft.com/office/officeart/2005/8/layout/architecture"/>
    <dgm:cxn modelId="{4B601C07-C9A9-40D4-AE98-970EC3E9DD02}" type="presParOf" srcId="{D8E86A06-69FC-47EF-8D23-63DE744E65EA}" destId="{23D34E2A-1F18-4015-9C05-F5065EB5048A}" srcOrd="0" destOrd="0" presId="urn:microsoft.com/office/officeart/2005/8/layout/architecture"/>
    <dgm:cxn modelId="{2058FE17-25F2-4DE2-AD20-A8384DDA4E5E}" type="presParOf" srcId="{D8E86A06-69FC-47EF-8D23-63DE744E65EA}" destId="{F509110D-8093-4893-9DF6-82C20DF705F1}" srcOrd="1" destOrd="0" presId="urn:microsoft.com/office/officeart/2005/8/layout/architecture"/>
    <dgm:cxn modelId="{C7BBC764-7B9B-4636-B0B5-75404CD23498}" type="presParOf" srcId="{1F82EB2A-8A4E-4F1B-83C4-8FD488942E8E}" destId="{D6D7080F-B195-49DB-A080-958975BFAA2D}" srcOrd="1" destOrd="0" presId="urn:microsoft.com/office/officeart/2005/8/layout/architecture"/>
    <dgm:cxn modelId="{8A70AA01-6BB2-4EDF-9682-0994366D024B}" type="presParOf" srcId="{1F82EB2A-8A4E-4F1B-83C4-8FD488942E8E}" destId="{7037B7EE-4FF6-4695-800B-B599C148B4CA}" srcOrd="2" destOrd="0" presId="urn:microsoft.com/office/officeart/2005/8/layout/architecture"/>
    <dgm:cxn modelId="{8EC494AD-F931-4C30-A56C-202501807698}" type="presParOf" srcId="{7037B7EE-4FF6-4695-800B-B599C148B4CA}" destId="{E696D27D-C1F9-45EF-87C4-37F9A6ACFD48}" srcOrd="0" destOrd="0" presId="urn:microsoft.com/office/officeart/2005/8/layout/architecture"/>
    <dgm:cxn modelId="{34068139-B9BC-4474-A071-4A383710C77F}" type="presParOf" srcId="{7037B7EE-4FF6-4695-800B-B599C148B4CA}" destId="{6A54770D-22A4-4A13-B53A-B93DD4881D67}" srcOrd="1" destOrd="0" presId="urn:microsoft.com/office/officeart/2005/8/layout/architecture"/>
    <dgm:cxn modelId="{CB162405-5CE6-4DAC-BF18-13FCC81E1BD0}" type="presParOf" srcId="{0BBBFC94-CA01-416D-B29F-D1201A87BF79}" destId="{C18C8A7D-CF41-43CA-B3D2-59CE3BFABFCE}" srcOrd="1" destOrd="0" presId="urn:microsoft.com/office/officeart/2005/8/layout/architecture"/>
    <dgm:cxn modelId="{09704A53-A182-46E8-8EBF-7F6B00A488BE}" type="presParOf" srcId="{0BBBFC94-CA01-416D-B29F-D1201A87BF79}" destId="{10881A8F-480A-49D3-92FC-981A5170C026}" srcOrd="2" destOrd="0" presId="urn:microsoft.com/office/officeart/2005/8/layout/architecture"/>
    <dgm:cxn modelId="{22F13356-EB27-45D1-9169-9FBB7A1E22D8}" type="presParOf" srcId="{10881A8F-480A-49D3-92FC-981A5170C026}" destId="{B3149611-7195-4E37-87DA-8FEBC36CA2BC}" srcOrd="0" destOrd="0" presId="urn:microsoft.com/office/officeart/2005/8/layout/architecture"/>
    <dgm:cxn modelId="{472CDA8F-00F0-41D4-8955-51798514E5C3}" type="presParOf" srcId="{10881A8F-480A-49D3-92FC-981A5170C026}" destId="{8B0B2468-CE6C-4394-93F4-9C9015D50FAE}" srcOrd="1" destOrd="0" presId="urn:microsoft.com/office/officeart/2005/8/layout/architecture"/>
    <dgm:cxn modelId="{5A85894C-F175-4858-8110-83AFAF9F3E0F}" type="presParOf" srcId="{10881A8F-480A-49D3-92FC-981A5170C026}" destId="{C5B36AFD-52CF-43C0-BB3C-A691E0AFB966}" srcOrd="2" destOrd="0" presId="urn:microsoft.com/office/officeart/2005/8/layout/architecture"/>
    <dgm:cxn modelId="{4411C020-A444-4FDD-A27C-8C3AA7EB8178}" type="presParOf" srcId="{C5B36AFD-52CF-43C0-BB3C-A691E0AFB966}" destId="{0938EC9E-E3E4-4D52-B909-376B8BA4D028}" srcOrd="0" destOrd="0" presId="urn:microsoft.com/office/officeart/2005/8/layout/architecture"/>
    <dgm:cxn modelId="{B736BDB8-14A5-42CB-BC5D-5F02B41F592D}" type="presParOf" srcId="{0938EC9E-E3E4-4D52-B909-376B8BA4D028}" destId="{5D609CC6-DB53-41DD-8849-7BFEB9C7DE98}" srcOrd="0" destOrd="0" presId="urn:microsoft.com/office/officeart/2005/8/layout/architecture"/>
    <dgm:cxn modelId="{6BAD4D41-576A-4952-A947-F737C090661E}" type="presParOf" srcId="{0938EC9E-E3E4-4D52-B909-376B8BA4D028}" destId="{C8D72508-6ED8-4507-8698-50CA6D387F02}" srcOrd="1" destOrd="0" presId="urn:microsoft.com/office/officeart/2005/8/layout/architecture"/>
    <dgm:cxn modelId="{C93DD8EF-1886-4FC7-BEE3-AD3DB20F5984}" type="presParOf" srcId="{C5B36AFD-52CF-43C0-BB3C-A691E0AFB966}" destId="{AFA2B490-87BE-406F-BC3E-55A18CFB19DE}" srcOrd="1" destOrd="0" presId="urn:microsoft.com/office/officeart/2005/8/layout/architecture"/>
    <dgm:cxn modelId="{5233641D-197E-4903-AFE6-A6660913370C}" type="presParOf" srcId="{C5B36AFD-52CF-43C0-BB3C-A691E0AFB966}" destId="{2AB5C6B1-84F9-4A65-AFEF-FDB88BED2710}" srcOrd="2" destOrd="0" presId="urn:microsoft.com/office/officeart/2005/8/layout/architecture"/>
    <dgm:cxn modelId="{2FC6E0B7-023F-4046-9788-03D694DF274A}" type="presParOf" srcId="{2AB5C6B1-84F9-4A65-AFEF-FDB88BED2710}" destId="{1B792715-7116-4B85-AC29-659FAF0329BC}" srcOrd="0" destOrd="0" presId="urn:microsoft.com/office/officeart/2005/8/layout/architecture"/>
    <dgm:cxn modelId="{FA14BAC2-4E27-4454-99E9-C5B0F52C0AA8}" type="presParOf" srcId="{2AB5C6B1-84F9-4A65-AFEF-FDB88BED2710}" destId="{88F8F7E8-063D-459D-AD3E-58F86EBC9B7C}" srcOrd="1" destOrd="0" presId="urn:microsoft.com/office/officeart/2005/8/layout/architecture"/>
    <dgm:cxn modelId="{87CB60DB-1215-420D-9B60-4173D3BE6DCF}" type="presParOf" srcId="{C5B36AFD-52CF-43C0-BB3C-A691E0AFB966}" destId="{5CD617C8-6D8D-431D-B545-C39B27433DE3}" srcOrd="3" destOrd="0" presId="urn:microsoft.com/office/officeart/2005/8/layout/architecture"/>
    <dgm:cxn modelId="{14E69025-7CD0-4AD4-B50F-A04A7CAC736D}" type="presParOf" srcId="{C5B36AFD-52CF-43C0-BB3C-A691E0AFB966}" destId="{23323F11-D1CF-40DC-9018-F2DF809CCE2C}" srcOrd="4" destOrd="0" presId="urn:microsoft.com/office/officeart/2005/8/layout/architecture"/>
    <dgm:cxn modelId="{DAA7CD20-55C4-4012-87BB-EF716252C0AC}" type="presParOf" srcId="{23323F11-D1CF-40DC-9018-F2DF809CCE2C}" destId="{471D99CB-3BD6-40AA-94B9-DC4C76EFC2DA}" srcOrd="0" destOrd="0" presId="urn:microsoft.com/office/officeart/2005/8/layout/architecture"/>
    <dgm:cxn modelId="{1935A192-BDD1-4180-90D6-9895C72A198E}" type="presParOf" srcId="{23323F11-D1CF-40DC-9018-F2DF809CCE2C}" destId="{01ECB882-1294-492E-AD83-1D4616356357}" srcOrd="1" destOrd="0" presId="urn:microsoft.com/office/officeart/2005/8/layout/archite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7D9733A-3CBD-4CAF-B3E0-AACEC411123E}" type="doc">
      <dgm:prSet loTypeId="urn:microsoft.com/office/officeart/2005/8/layout/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F9B58B5D-E5A3-42C2-934F-57B4CAD47E54}">
      <dgm:prSet phldrT="[Text]"/>
      <dgm:spPr/>
      <dgm:t>
        <a:bodyPr/>
        <a:lstStyle/>
        <a:p>
          <a:r>
            <a:rPr lang="en-US" dirty="0" smtClean="0"/>
            <a:t>Passwords Obsolete</a:t>
          </a:r>
          <a:endParaRPr lang="en-US" dirty="0"/>
        </a:p>
      </dgm:t>
    </dgm:pt>
    <dgm:pt modelId="{7A9AB081-A27E-4340-B05D-54B99868BB24}" type="parTrans" cxnId="{1372D6B5-8617-466A-9CF1-B3095CEF9C2D}">
      <dgm:prSet/>
      <dgm:spPr/>
      <dgm:t>
        <a:bodyPr/>
        <a:lstStyle/>
        <a:p>
          <a:endParaRPr lang="en-US"/>
        </a:p>
      </dgm:t>
    </dgm:pt>
    <dgm:pt modelId="{37E58F8D-95E7-44DA-AD96-72EA51A63FA8}" type="sibTrans" cxnId="{1372D6B5-8617-466A-9CF1-B3095CEF9C2D}">
      <dgm:prSet/>
      <dgm:spPr/>
      <dgm:t>
        <a:bodyPr/>
        <a:lstStyle/>
        <a:p>
          <a:endParaRPr lang="en-US"/>
        </a:p>
      </dgm:t>
    </dgm:pt>
    <dgm:pt modelId="{2289F118-9B99-4103-BB3C-D74B8BA7CB1E}">
      <dgm:prSet phldrT="[Text]"/>
      <dgm:spPr/>
      <dgm:t>
        <a:bodyPr/>
        <a:lstStyle/>
        <a:p>
          <a:r>
            <a:rPr lang="en-US" dirty="0" smtClean="0"/>
            <a:t>Various Form Factors</a:t>
          </a:r>
          <a:endParaRPr lang="en-US" dirty="0"/>
        </a:p>
      </dgm:t>
    </dgm:pt>
    <dgm:pt modelId="{03EB8149-1382-4EAA-A442-603EA04C80C0}" type="parTrans" cxnId="{E2D8A79F-8BEE-4937-B21C-7350446C73F4}">
      <dgm:prSet/>
      <dgm:spPr/>
      <dgm:t>
        <a:bodyPr/>
        <a:lstStyle/>
        <a:p>
          <a:endParaRPr lang="en-US"/>
        </a:p>
      </dgm:t>
    </dgm:pt>
    <dgm:pt modelId="{EF5F947F-21AC-4262-AE0A-B286CD7E4713}" type="sibTrans" cxnId="{E2D8A79F-8BEE-4937-B21C-7350446C73F4}">
      <dgm:prSet/>
      <dgm:spPr/>
      <dgm:t>
        <a:bodyPr/>
        <a:lstStyle/>
        <a:p>
          <a:endParaRPr lang="en-US"/>
        </a:p>
      </dgm:t>
    </dgm:pt>
    <dgm:pt modelId="{1451AA8D-288B-4074-B3AB-50024A1E729D}">
      <dgm:prSet phldrT="[Text]"/>
      <dgm:spPr/>
      <dgm:t>
        <a:bodyPr/>
        <a:lstStyle/>
        <a:p>
          <a:r>
            <a:rPr lang="en-US" dirty="0" smtClean="0"/>
            <a:t>User Social Acceptance</a:t>
          </a:r>
          <a:endParaRPr lang="en-US" dirty="0"/>
        </a:p>
      </dgm:t>
    </dgm:pt>
    <dgm:pt modelId="{4D151278-AB55-4C81-A17B-A3AFF0146A92}" type="parTrans" cxnId="{756273DB-372B-401D-A62F-075445698820}">
      <dgm:prSet/>
      <dgm:spPr/>
      <dgm:t>
        <a:bodyPr/>
        <a:lstStyle/>
        <a:p>
          <a:endParaRPr lang="en-US"/>
        </a:p>
      </dgm:t>
    </dgm:pt>
    <dgm:pt modelId="{64BA9E86-70DA-40CD-8241-0DC7BAA4ACCB}" type="sibTrans" cxnId="{756273DB-372B-401D-A62F-075445698820}">
      <dgm:prSet/>
      <dgm:spPr/>
      <dgm:t>
        <a:bodyPr/>
        <a:lstStyle/>
        <a:p>
          <a:endParaRPr lang="en-US"/>
        </a:p>
      </dgm:t>
    </dgm:pt>
    <dgm:pt modelId="{9C816399-B600-4DF8-A24B-EFE153BF7923}">
      <dgm:prSet phldrT="[Text]"/>
      <dgm:spPr/>
      <dgm:t>
        <a:bodyPr/>
        <a:lstStyle/>
        <a:p>
          <a:r>
            <a:rPr lang="en-US" dirty="0" smtClean="0"/>
            <a:t>Reduces Password Compromise by 90%</a:t>
          </a:r>
          <a:endParaRPr lang="en-US" dirty="0"/>
        </a:p>
      </dgm:t>
    </dgm:pt>
    <dgm:pt modelId="{994FEA9F-EF28-40BF-B896-C7489A6CC1AE}" type="parTrans" cxnId="{4E6662A9-78BF-4255-B680-39BDE96BBB23}">
      <dgm:prSet/>
      <dgm:spPr/>
      <dgm:t>
        <a:bodyPr/>
        <a:lstStyle/>
        <a:p>
          <a:endParaRPr lang="en-US"/>
        </a:p>
      </dgm:t>
    </dgm:pt>
    <dgm:pt modelId="{0562063B-36CB-4EBC-9D86-FC8C92D8F3C4}" type="sibTrans" cxnId="{4E6662A9-78BF-4255-B680-39BDE96BBB23}">
      <dgm:prSet/>
      <dgm:spPr/>
      <dgm:t>
        <a:bodyPr/>
        <a:lstStyle/>
        <a:p>
          <a:endParaRPr lang="en-US"/>
        </a:p>
      </dgm:t>
    </dgm:pt>
    <dgm:pt modelId="{715598F1-91BA-4D61-AE94-D755E2FF6604}" type="pres">
      <dgm:prSet presAssocID="{77D9733A-3CBD-4CAF-B3E0-AACEC411123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7159E6-CA60-46DB-952E-58A5AE9C29BD}" type="pres">
      <dgm:prSet presAssocID="{F9B58B5D-E5A3-42C2-934F-57B4CAD47E54}" presName="parentLin" presStyleCnt="0"/>
      <dgm:spPr/>
      <dgm:t>
        <a:bodyPr/>
        <a:lstStyle/>
        <a:p>
          <a:endParaRPr lang="en-US"/>
        </a:p>
      </dgm:t>
    </dgm:pt>
    <dgm:pt modelId="{E2EDE311-72EF-47FD-871A-8EA77D03E028}" type="pres">
      <dgm:prSet presAssocID="{F9B58B5D-E5A3-42C2-934F-57B4CAD47E54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1C33274B-EDFB-484B-9A31-2F87840C43E8}" type="pres">
      <dgm:prSet presAssocID="{F9B58B5D-E5A3-42C2-934F-57B4CAD47E5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EA7BF1-35FB-4CE1-8E4A-B594591FED3E}" type="pres">
      <dgm:prSet presAssocID="{F9B58B5D-E5A3-42C2-934F-57B4CAD47E54}" presName="negativeSpace" presStyleCnt="0"/>
      <dgm:spPr/>
      <dgm:t>
        <a:bodyPr/>
        <a:lstStyle/>
        <a:p>
          <a:endParaRPr lang="en-US"/>
        </a:p>
      </dgm:t>
    </dgm:pt>
    <dgm:pt modelId="{E956BACB-C41A-4498-A251-35705F51E457}" type="pres">
      <dgm:prSet presAssocID="{F9B58B5D-E5A3-42C2-934F-57B4CAD47E54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1C3B0B-757E-49B6-B374-62171DD5633D}" type="pres">
      <dgm:prSet presAssocID="{37E58F8D-95E7-44DA-AD96-72EA51A63FA8}" presName="spaceBetweenRectangles" presStyleCnt="0"/>
      <dgm:spPr/>
      <dgm:t>
        <a:bodyPr/>
        <a:lstStyle/>
        <a:p>
          <a:endParaRPr lang="en-US"/>
        </a:p>
      </dgm:t>
    </dgm:pt>
    <dgm:pt modelId="{D4A9ACDB-497A-4FD6-88A9-2C7C9731043C}" type="pres">
      <dgm:prSet presAssocID="{2289F118-9B99-4103-BB3C-D74B8BA7CB1E}" presName="parentLin" presStyleCnt="0"/>
      <dgm:spPr/>
      <dgm:t>
        <a:bodyPr/>
        <a:lstStyle/>
        <a:p>
          <a:endParaRPr lang="en-US"/>
        </a:p>
      </dgm:t>
    </dgm:pt>
    <dgm:pt modelId="{60AA5303-4EC2-442E-9E9A-B668CA794C0F}" type="pres">
      <dgm:prSet presAssocID="{2289F118-9B99-4103-BB3C-D74B8BA7CB1E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FED021D8-4484-45C8-B134-AF87359CBF69}" type="pres">
      <dgm:prSet presAssocID="{2289F118-9B99-4103-BB3C-D74B8BA7CB1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47FDCF-F0FB-42FC-BEFF-FEF3933250CA}" type="pres">
      <dgm:prSet presAssocID="{2289F118-9B99-4103-BB3C-D74B8BA7CB1E}" presName="negativeSpace" presStyleCnt="0"/>
      <dgm:spPr/>
      <dgm:t>
        <a:bodyPr/>
        <a:lstStyle/>
        <a:p>
          <a:endParaRPr lang="en-US"/>
        </a:p>
      </dgm:t>
    </dgm:pt>
    <dgm:pt modelId="{34C5DA10-5FE4-47CC-BA62-4F17A6F959E6}" type="pres">
      <dgm:prSet presAssocID="{2289F118-9B99-4103-BB3C-D74B8BA7CB1E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F1B047-5422-48A4-A598-7AD75BFDE949}" type="pres">
      <dgm:prSet presAssocID="{EF5F947F-21AC-4262-AE0A-B286CD7E4713}" presName="spaceBetweenRectangles" presStyleCnt="0"/>
      <dgm:spPr/>
      <dgm:t>
        <a:bodyPr/>
        <a:lstStyle/>
        <a:p>
          <a:endParaRPr lang="en-US"/>
        </a:p>
      </dgm:t>
    </dgm:pt>
    <dgm:pt modelId="{4B153A68-ACCE-489E-82DB-1EB4869A705A}" type="pres">
      <dgm:prSet presAssocID="{1451AA8D-288B-4074-B3AB-50024A1E729D}" presName="parentLin" presStyleCnt="0"/>
      <dgm:spPr/>
      <dgm:t>
        <a:bodyPr/>
        <a:lstStyle/>
        <a:p>
          <a:endParaRPr lang="en-US"/>
        </a:p>
      </dgm:t>
    </dgm:pt>
    <dgm:pt modelId="{7AF4E090-4B58-4B35-B15D-429E2D6830DA}" type="pres">
      <dgm:prSet presAssocID="{1451AA8D-288B-4074-B3AB-50024A1E729D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A8843746-77F7-4D91-B911-7FE944D6AD84}" type="pres">
      <dgm:prSet presAssocID="{1451AA8D-288B-4074-B3AB-50024A1E729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8D7972-FC78-453B-B51B-677319A99B7B}" type="pres">
      <dgm:prSet presAssocID="{1451AA8D-288B-4074-B3AB-50024A1E729D}" presName="negativeSpace" presStyleCnt="0"/>
      <dgm:spPr/>
      <dgm:t>
        <a:bodyPr/>
        <a:lstStyle/>
        <a:p>
          <a:endParaRPr lang="en-US"/>
        </a:p>
      </dgm:t>
    </dgm:pt>
    <dgm:pt modelId="{2CE408F4-26C6-45EE-8EC2-A14B5D5CB455}" type="pres">
      <dgm:prSet presAssocID="{1451AA8D-288B-4074-B3AB-50024A1E729D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CBA415-EAD1-4FFF-91B9-5480661DE64E}" type="pres">
      <dgm:prSet presAssocID="{64BA9E86-70DA-40CD-8241-0DC7BAA4ACCB}" presName="spaceBetweenRectangles" presStyleCnt="0"/>
      <dgm:spPr/>
      <dgm:t>
        <a:bodyPr/>
        <a:lstStyle/>
        <a:p>
          <a:endParaRPr lang="en-US"/>
        </a:p>
      </dgm:t>
    </dgm:pt>
    <dgm:pt modelId="{4CAFA5A5-DF12-4DDE-B1BE-C78A4C29138C}" type="pres">
      <dgm:prSet presAssocID="{9C816399-B600-4DF8-A24B-EFE153BF7923}" presName="parentLin" presStyleCnt="0"/>
      <dgm:spPr/>
      <dgm:t>
        <a:bodyPr/>
        <a:lstStyle/>
        <a:p>
          <a:endParaRPr lang="en-US"/>
        </a:p>
      </dgm:t>
    </dgm:pt>
    <dgm:pt modelId="{CADA794D-4492-445D-BC0E-5474E786FA9E}" type="pres">
      <dgm:prSet presAssocID="{9C816399-B600-4DF8-A24B-EFE153BF7923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F1E93A16-3801-4C82-B401-77DA3887E852}" type="pres">
      <dgm:prSet presAssocID="{9C816399-B600-4DF8-A24B-EFE153BF792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915264-8282-4B34-8586-17D6BA155168}" type="pres">
      <dgm:prSet presAssocID="{9C816399-B600-4DF8-A24B-EFE153BF7923}" presName="negativeSpace" presStyleCnt="0"/>
      <dgm:spPr/>
      <dgm:t>
        <a:bodyPr/>
        <a:lstStyle/>
        <a:p>
          <a:endParaRPr lang="en-US"/>
        </a:p>
      </dgm:t>
    </dgm:pt>
    <dgm:pt modelId="{2E1142CE-6235-4CD9-8606-18FB80D6BE97}" type="pres">
      <dgm:prSet presAssocID="{9C816399-B600-4DF8-A24B-EFE153BF7923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CD3628-1B9A-43EA-82F4-99C3AAA9B590}" type="presOf" srcId="{2289F118-9B99-4103-BB3C-D74B8BA7CB1E}" destId="{60AA5303-4EC2-442E-9E9A-B668CA794C0F}" srcOrd="0" destOrd="0" presId="urn:microsoft.com/office/officeart/2005/8/layout/list1"/>
    <dgm:cxn modelId="{756273DB-372B-401D-A62F-075445698820}" srcId="{77D9733A-3CBD-4CAF-B3E0-AACEC411123E}" destId="{1451AA8D-288B-4074-B3AB-50024A1E729D}" srcOrd="2" destOrd="0" parTransId="{4D151278-AB55-4C81-A17B-A3AFF0146A92}" sibTransId="{64BA9E86-70DA-40CD-8241-0DC7BAA4ACCB}"/>
    <dgm:cxn modelId="{4D159303-1299-41B7-BBF6-EEE20182B30B}" type="presOf" srcId="{1451AA8D-288B-4074-B3AB-50024A1E729D}" destId="{7AF4E090-4B58-4B35-B15D-429E2D6830DA}" srcOrd="0" destOrd="0" presId="urn:microsoft.com/office/officeart/2005/8/layout/list1"/>
    <dgm:cxn modelId="{45DE4313-9355-419A-AA2F-13B072D6A148}" type="presOf" srcId="{77D9733A-3CBD-4CAF-B3E0-AACEC411123E}" destId="{715598F1-91BA-4D61-AE94-D755E2FF6604}" srcOrd="0" destOrd="0" presId="urn:microsoft.com/office/officeart/2005/8/layout/list1"/>
    <dgm:cxn modelId="{E2D8A79F-8BEE-4937-B21C-7350446C73F4}" srcId="{77D9733A-3CBD-4CAF-B3E0-AACEC411123E}" destId="{2289F118-9B99-4103-BB3C-D74B8BA7CB1E}" srcOrd="1" destOrd="0" parTransId="{03EB8149-1382-4EAA-A442-603EA04C80C0}" sibTransId="{EF5F947F-21AC-4262-AE0A-B286CD7E4713}"/>
    <dgm:cxn modelId="{EF3706F9-3286-49D4-9E95-B8DD68DE954A}" type="presOf" srcId="{1451AA8D-288B-4074-B3AB-50024A1E729D}" destId="{A8843746-77F7-4D91-B911-7FE944D6AD84}" srcOrd="1" destOrd="0" presId="urn:microsoft.com/office/officeart/2005/8/layout/list1"/>
    <dgm:cxn modelId="{D1269897-F61B-4A8E-BF1E-C8131E8F4CBE}" type="presOf" srcId="{9C816399-B600-4DF8-A24B-EFE153BF7923}" destId="{CADA794D-4492-445D-BC0E-5474E786FA9E}" srcOrd="0" destOrd="0" presId="urn:microsoft.com/office/officeart/2005/8/layout/list1"/>
    <dgm:cxn modelId="{5E14C8FD-CC84-49D4-947E-CBD55B09B3FA}" type="presOf" srcId="{F9B58B5D-E5A3-42C2-934F-57B4CAD47E54}" destId="{1C33274B-EDFB-484B-9A31-2F87840C43E8}" srcOrd="1" destOrd="0" presId="urn:microsoft.com/office/officeart/2005/8/layout/list1"/>
    <dgm:cxn modelId="{7675F78F-EDEF-4589-BCE3-575ECAC2D7F3}" type="presOf" srcId="{F9B58B5D-E5A3-42C2-934F-57B4CAD47E54}" destId="{E2EDE311-72EF-47FD-871A-8EA77D03E028}" srcOrd="0" destOrd="0" presId="urn:microsoft.com/office/officeart/2005/8/layout/list1"/>
    <dgm:cxn modelId="{4E6662A9-78BF-4255-B680-39BDE96BBB23}" srcId="{77D9733A-3CBD-4CAF-B3E0-AACEC411123E}" destId="{9C816399-B600-4DF8-A24B-EFE153BF7923}" srcOrd="3" destOrd="0" parTransId="{994FEA9F-EF28-40BF-B896-C7489A6CC1AE}" sibTransId="{0562063B-36CB-4EBC-9D86-FC8C92D8F3C4}"/>
    <dgm:cxn modelId="{09C7B850-9383-4D70-BE0A-CA51B3F9C794}" type="presOf" srcId="{2289F118-9B99-4103-BB3C-D74B8BA7CB1E}" destId="{FED021D8-4484-45C8-B134-AF87359CBF69}" srcOrd="1" destOrd="0" presId="urn:microsoft.com/office/officeart/2005/8/layout/list1"/>
    <dgm:cxn modelId="{EF1997BE-BE6B-4F9D-A438-A5ECA05E15C0}" type="presOf" srcId="{9C816399-B600-4DF8-A24B-EFE153BF7923}" destId="{F1E93A16-3801-4C82-B401-77DA3887E852}" srcOrd="1" destOrd="0" presId="urn:microsoft.com/office/officeart/2005/8/layout/list1"/>
    <dgm:cxn modelId="{1372D6B5-8617-466A-9CF1-B3095CEF9C2D}" srcId="{77D9733A-3CBD-4CAF-B3E0-AACEC411123E}" destId="{F9B58B5D-E5A3-42C2-934F-57B4CAD47E54}" srcOrd="0" destOrd="0" parTransId="{7A9AB081-A27E-4340-B05D-54B99868BB24}" sibTransId="{37E58F8D-95E7-44DA-AD96-72EA51A63FA8}"/>
    <dgm:cxn modelId="{52C10200-4210-4D70-B47D-09623F6A819B}" type="presParOf" srcId="{715598F1-91BA-4D61-AE94-D755E2FF6604}" destId="{147159E6-CA60-46DB-952E-58A5AE9C29BD}" srcOrd="0" destOrd="0" presId="urn:microsoft.com/office/officeart/2005/8/layout/list1"/>
    <dgm:cxn modelId="{9C6D113F-899B-40E3-8F6A-E11B499FB890}" type="presParOf" srcId="{147159E6-CA60-46DB-952E-58A5AE9C29BD}" destId="{E2EDE311-72EF-47FD-871A-8EA77D03E028}" srcOrd="0" destOrd="0" presId="urn:microsoft.com/office/officeart/2005/8/layout/list1"/>
    <dgm:cxn modelId="{3970EA6A-67CC-45C4-B590-0964596A74D3}" type="presParOf" srcId="{147159E6-CA60-46DB-952E-58A5AE9C29BD}" destId="{1C33274B-EDFB-484B-9A31-2F87840C43E8}" srcOrd="1" destOrd="0" presId="urn:microsoft.com/office/officeart/2005/8/layout/list1"/>
    <dgm:cxn modelId="{0E385DA8-009A-4D86-BC66-BCE3583A35D4}" type="presParOf" srcId="{715598F1-91BA-4D61-AE94-D755E2FF6604}" destId="{1FEA7BF1-35FB-4CE1-8E4A-B594591FED3E}" srcOrd="1" destOrd="0" presId="urn:microsoft.com/office/officeart/2005/8/layout/list1"/>
    <dgm:cxn modelId="{0421B51E-43FC-4516-AC21-0427A06714F2}" type="presParOf" srcId="{715598F1-91BA-4D61-AE94-D755E2FF6604}" destId="{E956BACB-C41A-4498-A251-35705F51E457}" srcOrd="2" destOrd="0" presId="urn:microsoft.com/office/officeart/2005/8/layout/list1"/>
    <dgm:cxn modelId="{E161F189-9C20-46A6-A6D6-D4C507D22A5D}" type="presParOf" srcId="{715598F1-91BA-4D61-AE94-D755E2FF6604}" destId="{551C3B0B-757E-49B6-B374-62171DD5633D}" srcOrd="3" destOrd="0" presId="urn:microsoft.com/office/officeart/2005/8/layout/list1"/>
    <dgm:cxn modelId="{AA94B6D9-03B2-44AD-93EC-95A0C21661FF}" type="presParOf" srcId="{715598F1-91BA-4D61-AE94-D755E2FF6604}" destId="{D4A9ACDB-497A-4FD6-88A9-2C7C9731043C}" srcOrd="4" destOrd="0" presId="urn:microsoft.com/office/officeart/2005/8/layout/list1"/>
    <dgm:cxn modelId="{AD25729F-18B8-401F-81EB-8EFDE36FF6E5}" type="presParOf" srcId="{D4A9ACDB-497A-4FD6-88A9-2C7C9731043C}" destId="{60AA5303-4EC2-442E-9E9A-B668CA794C0F}" srcOrd="0" destOrd="0" presId="urn:microsoft.com/office/officeart/2005/8/layout/list1"/>
    <dgm:cxn modelId="{BC23CAFA-418C-48A9-B949-50AC7DC23DEF}" type="presParOf" srcId="{D4A9ACDB-497A-4FD6-88A9-2C7C9731043C}" destId="{FED021D8-4484-45C8-B134-AF87359CBF69}" srcOrd="1" destOrd="0" presId="urn:microsoft.com/office/officeart/2005/8/layout/list1"/>
    <dgm:cxn modelId="{808909BA-B210-4E05-AD22-E1E9247AF831}" type="presParOf" srcId="{715598F1-91BA-4D61-AE94-D755E2FF6604}" destId="{5547FDCF-F0FB-42FC-BEFF-FEF3933250CA}" srcOrd="5" destOrd="0" presId="urn:microsoft.com/office/officeart/2005/8/layout/list1"/>
    <dgm:cxn modelId="{DB1B3A37-3BF2-4F4F-965A-E9945E241EF5}" type="presParOf" srcId="{715598F1-91BA-4D61-AE94-D755E2FF6604}" destId="{34C5DA10-5FE4-47CC-BA62-4F17A6F959E6}" srcOrd="6" destOrd="0" presId="urn:microsoft.com/office/officeart/2005/8/layout/list1"/>
    <dgm:cxn modelId="{6295E2E4-7758-4CF6-A06C-ACA2B3C97525}" type="presParOf" srcId="{715598F1-91BA-4D61-AE94-D755E2FF6604}" destId="{A9F1B047-5422-48A4-A598-7AD75BFDE949}" srcOrd="7" destOrd="0" presId="urn:microsoft.com/office/officeart/2005/8/layout/list1"/>
    <dgm:cxn modelId="{9C506B71-3F02-4D80-ABDC-CC697B49A105}" type="presParOf" srcId="{715598F1-91BA-4D61-AE94-D755E2FF6604}" destId="{4B153A68-ACCE-489E-82DB-1EB4869A705A}" srcOrd="8" destOrd="0" presId="urn:microsoft.com/office/officeart/2005/8/layout/list1"/>
    <dgm:cxn modelId="{EACF3B84-8036-4EB4-8FF2-844E1392A73F}" type="presParOf" srcId="{4B153A68-ACCE-489E-82DB-1EB4869A705A}" destId="{7AF4E090-4B58-4B35-B15D-429E2D6830DA}" srcOrd="0" destOrd="0" presId="urn:microsoft.com/office/officeart/2005/8/layout/list1"/>
    <dgm:cxn modelId="{2FE9E257-096D-4BAE-9A9D-865A8BEC502F}" type="presParOf" srcId="{4B153A68-ACCE-489E-82DB-1EB4869A705A}" destId="{A8843746-77F7-4D91-B911-7FE944D6AD84}" srcOrd="1" destOrd="0" presId="urn:microsoft.com/office/officeart/2005/8/layout/list1"/>
    <dgm:cxn modelId="{50CF7556-5F53-4FBF-8BCC-8A274C2BD2AC}" type="presParOf" srcId="{715598F1-91BA-4D61-AE94-D755E2FF6604}" destId="{958D7972-FC78-453B-B51B-677319A99B7B}" srcOrd="9" destOrd="0" presId="urn:microsoft.com/office/officeart/2005/8/layout/list1"/>
    <dgm:cxn modelId="{E96B3EA7-A757-4D69-B90B-68BEF541DF35}" type="presParOf" srcId="{715598F1-91BA-4D61-AE94-D755E2FF6604}" destId="{2CE408F4-26C6-45EE-8EC2-A14B5D5CB455}" srcOrd="10" destOrd="0" presId="urn:microsoft.com/office/officeart/2005/8/layout/list1"/>
    <dgm:cxn modelId="{B42DF3F7-1022-464F-B56E-302FA2424DFC}" type="presParOf" srcId="{715598F1-91BA-4D61-AE94-D755E2FF6604}" destId="{34CBA415-EAD1-4FFF-91B9-5480661DE64E}" srcOrd="11" destOrd="0" presId="urn:microsoft.com/office/officeart/2005/8/layout/list1"/>
    <dgm:cxn modelId="{1BF4CE86-0EAC-47D5-8648-03A68887DD4A}" type="presParOf" srcId="{715598F1-91BA-4D61-AE94-D755E2FF6604}" destId="{4CAFA5A5-DF12-4DDE-B1BE-C78A4C29138C}" srcOrd="12" destOrd="0" presId="urn:microsoft.com/office/officeart/2005/8/layout/list1"/>
    <dgm:cxn modelId="{6451E829-1D61-4C2D-A566-CE980AF28357}" type="presParOf" srcId="{4CAFA5A5-DF12-4DDE-B1BE-C78A4C29138C}" destId="{CADA794D-4492-445D-BC0E-5474E786FA9E}" srcOrd="0" destOrd="0" presId="urn:microsoft.com/office/officeart/2005/8/layout/list1"/>
    <dgm:cxn modelId="{FB2DB3F2-DAC6-4971-BF71-24934D3AFFC4}" type="presParOf" srcId="{4CAFA5A5-DF12-4DDE-B1BE-C78A4C29138C}" destId="{F1E93A16-3801-4C82-B401-77DA3887E852}" srcOrd="1" destOrd="0" presId="urn:microsoft.com/office/officeart/2005/8/layout/list1"/>
    <dgm:cxn modelId="{DD90ECDD-866B-427A-9A85-6D3CAE1264B6}" type="presParOf" srcId="{715598F1-91BA-4D61-AE94-D755E2FF6604}" destId="{35915264-8282-4B34-8586-17D6BA155168}" srcOrd="13" destOrd="0" presId="urn:microsoft.com/office/officeart/2005/8/layout/list1"/>
    <dgm:cxn modelId="{60893CF7-0C28-4B69-A980-E7C9DBF492A0}" type="presParOf" srcId="{715598F1-91BA-4D61-AE94-D755E2FF6604}" destId="{2E1142CE-6235-4CD9-8606-18FB80D6BE97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15E931-AA34-43F2-AFB2-092D21D0114F}">
      <dsp:nvSpPr>
        <dsp:cNvPr id="0" name=""/>
        <dsp:cNvSpPr/>
      </dsp:nvSpPr>
      <dsp:spPr>
        <a:xfrm>
          <a:off x="0" y="192880"/>
          <a:ext cx="2571749" cy="15430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Deep Fakes</a:t>
          </a:r>
          <a:endParaRPr lang="en-US" sz="3100" kern="1200" dirty="0"/>
        </a:p>
      </dsp:txBody>
      <dsp:txXfrm>
        <a:off x="0" y="192880"/>
        <a:ext cx="2571749" cy="1543050"/>
      </dsp:txXfrm>
    </dsp:sp>
    <dsp:sp modelId="{A3710D82-5EC7-420C-83E2-5A22B3019629}">
      <dsp:nvSpPr>
        <dsp:cNvPr id="0" name=""/>
        <dsp:cNvSpPr/>
      </dsp:nvSpPr>
      <dsp:spPr>
        <a:xfrm>
          <a:off x="2828925" y="192880"/>
          <a:ext cx="2571749" cy="15430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Supply Chain Attacks</a:t>
          </a:r>
          <a:endParaRPr lang="en-US" sz="3100" kern="1200" dirty="0"/>
        </a:p>
      </dsp:txBody>
      <dsp:txXfrm>
        <a:off x="2828925" y="192880"/>
        <a:ext cx="2571749" cy="1543050"/>
      </dsp:txXfrm>
    </dsp:sp>
    <dsp:sp modelId="{30959AF9-BAEC-4F25-B6D5-F918EE7338D9}">
      <dsp:nvSpPr>
        <dsp:cNvPr id="0" name=""/>
        <dsp:cNvSpPr/>
      </dsp:nvSpPr>
      <dsp:spPr>
        <a:xfrm>
          <a:off x="5657849" y="192880"/>
          <a:ext cx="2571749" cy="15430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Malicious Automation</a:t>
          </a:r>
          <a:endParaRPr lang="en-US" sz="3100" kern="1200" dirty="0"/>
        </a:p>
      </dsp:txBody>
      <dsp:txXfrm>
        <a:off x="5657849" y="192880"/>
        <a:ext cx="2571749" cy="1543050"/>
      </dsp:txXfrm>
    </dsp:sp>
    <dsp:sp modelId="{E1FCFC49-8F19-4A92-8307-96946A48FEB0}">
      <dsp:nvSpPr>
        <dsp:cNvPr id="0" name=""/>
        <dsp:cNvSpPr/>
      </dsp:nvSpPr>
      <dsp:spPr>
        <a:xfrm>
          <a:off x="1414462" y="1993106"/>
          <a:ext cx="2571749" cy="15430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Cloud Scaling</a:t>
          </a:r>
          <a:endParaRPr lang="en-US" sz="3100" kern="1200" dirty="0"/>
        </a:p>
      </dsp:txBody>
      <dsp:txXfrm>
        <a:off x="1414462" y="1993106"/>
        <a:ext cx="2571749" cy="1543050"/>
      </dsp:txXfrm>
    </dsp:sp>
    <dsp:sp modelId="{FE2D87B7-8E80-4482-887A-ACDFBD2F03BA}">
      <dsp:nvSpPr>
        <dsp:cNvPr id="0" name=""/>
        <dsp:cNvSpPr/>
      </dsp:nvSpPr>
      <dsp:spPr>
        <a:xfrm>
          <a:off x="4243387" y="1993106"/>
          <a:ext cx="2571749" cy="15430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Cyber Weapon Proliferation</a:t>
          </a:r>
          <a:endParaRPr lang="en-US" sz="3100" kern="1200" dirty="0"/>
        </a:p>
      </dsp:txBody>
      <dsp:txXfrm>
        <a:off x="4243387" y="1993106"/>
        <a:ext cx="2571749" cy="154305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46F8D0-E15A-47AF-ABB3-48E38FC3F48D}">
      <dsp:nvSpPr>
        <dsp:cNvPr id="0" name=""/>
        <dsp:cNvSpPr/>
      </dsp:nvSpPr>
      <dsp:spPr>
        <a:xfrm>
          <a:off x="0" y="192880"/>
          <a:ext cx="2571749" cy="15430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Traditional AV</a:t>
          </a:r>
          <a:endParaRPr lang="en-US" sz="3100" kern="1200" dirty="0"/>
        </a:p>
      </dsp:txBody>
      <dsp:txXfrm>
        <a:off x="0" y="192880"/>
        <a:ext cx="2571749" cy="1543050"/>
      </dsp:txXfrm>
    </dsp:sp>
    <dsp:sp modelId="{DB7472CE-653E-4511-9CCD-2D02B472336B}">
      <dsp:nvSpPr>
        <dsp:cNvPr id="0" name=""/>
        <dsp:cNvSpPr/>
      </dsp:nvSpPr>
      <dsp:spPr>
        <a:xfrm>
          <a:off x="2828925" y="192880"/>
          <a:ext cx="2571749" cy="15430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Edge </a:t>
          </a:r>
          <a:r>
            <a:rPr lang="en-US" sz="3100" kern="1200" dirty="0" err="1" smtClean="0"/>
            <a:t>Stateful</a:t>
          </a:r>
          <a:r>
            <a:rPr lang="en-US" sz="3100" kern="1200" dirty="0" smtClean="0"/>
            <a:t> </a:t>
          </a:r>
          <a:r>
            <a:rPr lang="en-US" sz="3100" kern="1200" dirty="0" smtClean="0"/>
            <a:t>Firewalls</a:t>
          </a:r>
          <a:endParaRPr lang="en-US" sz="3100" kern="1200" dirty="0"/>
        </a:p>
      </dsp:txBody>
      <dsp:txXfrm>
        <a:off x="2828925" y="192880"/>
        <a:ext cx="2571749" cy="1543050"/>
      </dsp:txXfrm>
    </dsp:sp>
    <dsp:sp modelId="{6D1BCDED-D035-442B-94D8-C52D3AE2C04E}">
      <dsp:nvSpPr>
        <dsp:cNvPr id="0" name=""/>
        <dsp:cNvSpPr/>
      </dsp:nvSpPr>
      <dsp:spPr>
        <a:xfrm>
          <a:off x="5657849" y="192880"/>
          <a:ext cx="2571749" cy="15430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Basic SPAM </a:t>
          </a:r>
          <a:r>
            <a:rPr lang="en-US" sz="3100" kern="1200" dirty="0" smtClean="0"/>
            <a:t>Filtering</a:t>
          </a:r>
          <a:endParaRPr lang="en-US" sz="3100" kern="1200" dirty="0"/>
        </a:p>
      </dsp:txBody>
      <dsp:txXfrm>
        <a:off x="5657849" y="192880"/>
        <a:ext cx="2571749" cy="1543050"/>
      </dsp:txXfrm>
    </dsp:sp>
    <dsp:sp modelId="{8059F5EE-C6A4-40FA-B68C-E8E61E4C4E90}">
      <dsp:nvSpPr>
        <dsp:cNvPr id="0" name=""/>
        <dsp:cNvSpPr/>
      </dsp:nvSpPr>
      <dsp:spPr>
        <a:xfrm>
          <a:off x="0" y="1993106"/>
          <a:ext cx="2571749" cy="15430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Passwords Only</a:t>
          </a:r>
          <a:endParaRPr lang="en-US" sz="3100" kern="1200" dirty="0"/>
        </a:p>
      </dsp:txBody>
      <dsp:txXfrm>
        <a:off x="0" y="1993106"/>
        <a:ext cx="2571749" cy="1543050"/>
      </dsp:txXfrm>
    </dsp:sp>
    <dsp:sp modelId="{72888E24-110B-40B0-82CD-9B706C44A83C}">
      <dsp:nvSpPr>
        <dsp:cNvPr id="0" name=""/>
        <dsp:cNvSpPr/>
      </dsp:nvSpPr>
      <dsp:spPr>
        <a:xfrm>
          <a:off x="2828925" y="1993106"/>
          <a:ext cx="2571749" cy="15430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Patching Every Other Month</a:t>
          </a:r>
          <a:endParaRPr lang="en-US" sz="3100" kern="1200" dirty="0"/>
        </a:p>
      </dsp:txBody>
      <dsp:txXfrm>
        <a:off x="2828925" y="1993106"/>
        <a:ext cx="2571749" cy="1543050"/>
      </dsp:txXfrm>
    </dsp:sp>
    <dsp:sp modelId="{0E619EA2-2AD0-4DD8-9F97-229ADD9C0BE5}">
      <dsp:nvSpPr>
        <dsp:cNvPr id="0" name=""/>
        <dsp:cNvSpPr/>
      </dsp:nvSpPr>
      <dsp:spPr>
        <a:xfrm>
          <a:off x="5657849" y="1993106"/>
          <a:ext cx="2571749" cy="15430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Signature Only IPS</a:t>
          </a:r>
          <a:endParaRPr lang="en-US" sz="3100" kern="1200" dirty="0"/>
        </a:p>
      </dsp:txBody>
      <dsp:txXfrm>
        <a:off x="5657849" y="1993106"/>
        <a:ext cx="2571749" cy="154305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46F8D0-E15A-47AF-ABB3-48E38FC3F48D}">
      <dsp:nvSpPr>
        <dsp:cNvPr id="0" name=""/>
        <dsp:cNvSpPr/>
      </dsp:nvSpPr>
      <dsp:spPr>
        <a:xfrm>
          <a:off x="0" y="192880"/>
          <a:ext cx="2571749" cy="15430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Behavioral Based</a:t>
          </a:r>
          <a:endParaRPr lang="en-US" sz="3100" kern="1200" dirty="0"/>
        </a:p>
      </dsp:txBody>
      <dsp:txXfrm>
        <a:off x="0" y="192880"/>
        <a:ext cx="2571749" cy="1543050"/>
      </dsp:txXfrm>
    </dsp:sp>
    <dsp:sp modelId="{DB7472CE-653E-4511-9CCD-2D02B472336B}">
      <dsp:nvSpPr>
        <dsp:cNvPr id="0" name=""/>
        <dsp:cNvSpPr/>
      </dsp:nvSpPr>
      <dsp:spPr>
        <a:xfrm>
          <a:off x="2828925" y="192880"/>
          <a:ext cx="2571749" cy="15430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Threat Intelligence Integrated</a:t>
          </a:r>
          <a:endParaRPr lang="en-US" sz="3100" kern="1200" dirty="0"/>
        </a:p>
      </dsp:txBody>
      <dsp:txXfrm>
        <a:off x="2828925" y="192880"/>
        <a:ext cx="2571749" cy="1543050"/>
      </dsp:txXfrm>
    </dsp:sp>
    <dsp:sp modelId="{6D1BCDED-D035-442B-94D8-C52D3AE2C04E}">
      <dsp:nvSpPr>
        <dsp:cNvPr id="0" name=""/>
        <dsp:cNvSpPr/>
      </dsp:nvSpPr>
      <dsp:spPr>
        <a:xfrm>
          <a:off x="5657849" y="192880"/>
          <a:ext cx="2571749" cy="15430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Context Sensitive</a:t>
          </a:r>
          <a:endParaRPr lang="en-US" sz="3100" kern="1200" dirty="0"/>
        </a:p>
      </dsp:txBody>
      <dsp:txXfrm>
        <a:off x="5657849" y="192880"/>
        <a:ext cx="2571749" cy="1543050"/>
      </dsp:txXfrm>
    </dsp:sp>
    <dsp:sp modelId="{3A091549-A8E1-431A-808A-3DE7C5FD568E}">
      <dsp:nvSpPr>
        <dsp:cNvPr id="0" name=""/>
        <dsp:cNvSpPr/>
      </dsp:nvSpPr>
      <dsp:spPr>
        <a:xfrm>
          <a:off x="0" y="1993106"/>
          <a:ext cx="2571749" cy="15430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Dynamically Updated</a:t>
          </a:r>
          <a:endParaRPr lang="en-US" sz="3100" kern="1200" dirty="0"/>
        </a:p>
      </dsp:txBody>
      <dsp:txXfrm>
        <a:off x="0" y="1993106"/>
        <a:ext cx="2571749" cy="1543050"/>
      </dsp:txXfrm>
    </dsp:sp>
    <dsp:sp modelId="{9747C8F3-8C25-40EF-BAED-85C2244D3C67}">
      <dsp:nvSpPr>
        <dsp:cNvPr id="0" name=""/>
        <dsp:cNvSpPr/>
      </dsp:nvSpPr>
      <dsp:spPr>
        <a:xfrm>
          <a:off x="2828925" y="1993106"/>
          <a:ext cx="2571749" cy="15430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Support Mobility</a:t>
          </a:r>
          <a:endParaRPr lang="en-US" sz="3100" kern="1200" dirty="0"/>
        </a:p>
      </dsp:txBody>
      <dsp:txXfrm>
        <a:off x="2828925" y="1993106"/>
        <a:ext cx="2571749" cy="1543050"/>
      </dsp:txXfrm>
    </dsp:sp>
    <dsp:sp modelId="{E66C8C8C-8AB6-4C41-A6E9-663438796EE8}">
      <dsp:nvSpPr>
        <dsp:cNvPr id="0" name=""/>
        <dsp:cNvSpPr/>
      </dsp:nvSpPr>
      <dsp:spPr>
        <a:xfrm>
          <a:off x="5657849" y="1993106"/>
          <a:ext cx="2571749" cy="15430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SSL Decryption</a:t>
          </a:r>
          <a:endParaRPr lang="en-US" sz="3100" kern="1200" dirty="0"/>
        </a:p>
      </dsp:txBody>
      <dsp:txXfrm>
        <a:off x="5657849" y="1993106"/>
        <a:ext cx="2571749" cy="154305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C8E02D-FF6C-4AE6-B938-EF99E6C2FE3E}">
      <dsp:nvSpPr>
        <dsp:cNvPr id="0" name=""/>
        <dsp:cNvSpPr/>
      </dsp:nvSpPr>
      <dsp:spPr>
        <a:xfrm>
          <a:off x="0" y="326058"/>
          <a:ext cx="82296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BB9C00-1574-4630-9C87-2463A8152F51}">
      <dsp:nvSpPr>
        <dsp:cNvPr id="0" name=""/>
        <dsp:cNvSpPr/>
      </dsp:nvSpPr>
      <dsp:spPr>
        <a:xfrm>
          <a:off x="411480" y="16098"/>
          <a:ext cx="5760720" cy="6199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IRS Collection Call</a:t>
          </a:r>
          <a:endParaRPr lang="en-US" sz="2100" kern="1200" dirty="0"/>
        </a:p>
      </dsp:txBody>
      <dsp:txXfrm>
        <a:off x="441742" y="46360"/>
        <a:ext cx="5700196" cy="559396"/>
      </dsp:txXfrm>
    </dsp:sp>
    <dsp:sp modelId="{697D0DC3-4832-4746-A366-5CB9D7E8D704}">
      <dsp:nvSpPr>
        <dsp:cNvPr id="0" name=""/>
        <dsp:cNvSpPr/>
      </dsp:nvSpPr>
      <dsp:spPr>
        <a:xfrm>
          <a:off x="0" y="1278618"/>
          <a:ext cx="82296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76FD4B-5CCC-4F52-B61D-3ADEA0407E6A}">
      <dsp:nvSpPr>
        <dsp:cNvPr id="0" name=""/>
        <dsp:cNvSpPr/>
      </dsp:nvSpPr>
      <dsp:spPr>
        <a:xfrm>
          <a:off x="411480" y="968658"/>
          <a:ext cx="5760720" cy="6199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Denial of Service for Emergency Services</a:t>
          </a:r>
          <a:endParaRPr lang="en-US" sz="2100" kern="1200" dirty="0"/>
        </a:p>
      </dsp:txBody>
      <dsp:txXfrm>
        <a:off x="441742" y="998920"/>
        <a:ext cx="5700196" cy="559396"/>
      </dsp:txXfrm>
    </dsp:sp>
    <dsp:sp modelId="{34C043C0-9095-43A7-A9D0-13FEA7892B61}">
      <dsp:nvSpPr>
        <dsp:cNvPr id="0" name=""/>
        <dsp:cNvSpPr/>
      </dsp:nvSpPr>
      <dsp:spPr>
        <a:xfrm>
          <a:off x="0" y="2231178"/>
          <a:ext cx="82296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B4728A-8975-471F-AE0C-7B35CFE2F20D}">
      <dsp:nvSpPr>
        <dsp:cNvPr id="0" name=""/>
        <dsp:cNvSpPr/>
      </dsp:nvSpPr>
      <dsp:spPr>
        <a:xfrm>
          <a:off x="411480" y="1921218"/>
          <a:ext cx="5760720" cy="6199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PC Support</a:t>
          </a:r>
          <a:endParaRPr lang="en-US" sz="2100" kern="1200" dirty="0"/>
        </a:p>
      </dsp:txBody>
      <dsp:txXfrm>
        <a:off x="441742" y="1951480"/>
        <a:ext cx="5700196" cy="559396"/>
      </dsp:txXfrm>
    </dsp:sp>
    <dsp:sp modelId="{7733A139-A61F-4992-A3AD-17D825A6CF46}">
      <dsp:nvSpPr>
        <dsp:cNvPr id="0" name=""/>
        <dsp:cNvSpPr/>
      </dsp:nvSpPr>
      <dsp:spPr>
        <a:xfrm>
          <a:off x="0" y="3183738"/>
          <a:ext cx="82296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8F0D44-592D-4B61-B6D5-EE23042F78F5}">
      <dsp:nvSpPr>
        <dsp:cNvPr id="0" name=""/>
        <dsp:cNvSpPr/>
      </dsp:nvSpPr>
      <dsp:spPr>
        <a:xfrm>
          <a:off x="411480" y="2873778"/>
          <a:ext cx="5760720" cy="6199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Local Law Enforcement</a:t>
          </a:r>
          <a:endParaRPr lang="en-US" sz="2100" kern="1200" dirty="0"/>
        </a:p>
      </dsp:txBody>
      <dsp:txXfrm>
        <a:off x="441742" y="2904040"/>
        <a:ext cx="5700196" cy="55939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EBBE50-CF0C-4F0A-845B-9412B4736E22}">
      <dsp:nvSpPr>
        <dsp:cNvPr id="0" name=""/>
        <dsp:cNvSpPr/>
      </dsp:nvSpPr>
      <dsp:spPr>
        <a:xfrm>
          <a:off x="0" y="0"/>
          <a:ext cx="8229600" cy="1118711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Spam Calling Defense</a:t>
          </a:r>
          <a:endParaRPr lang="en-US" sz="5100" kern="1200" dirty="0"/>
        </a:p>
      </dsp:txBody>
      <dsp:txXfrm>
        <a:off x="0" y="0"/>
        <a:ext cx="8229600" cy="1118711"/>
      </dsp:txXfrm>
    </dsp:sp>
    <dsp:sp modelId="{84C5E689-9076-4010-A837-33FC204E4C54}">
      <dsp:nvSpPr>
        <dsp:cNvPr id="0" name=""/>
        <dsp:cNvSpPr/>
      </dsp:nvSpPr>
      <dsp:spPr>
        <a:xfrm>
          <a:off x="0" y="1118711"/>
          <a:ext cx="2057399" cy="234929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Security Awareness Training</a:t>
          </a:r>
          <a:endParaRPr lang="en-US" sz="3200" kern="1200" dirty="0"/>
        </a:p>
      </dsp:txBody>
      <dsp:txXfrm>
        <a:off x="0" y="1118711"/>
        <a:ext cx="2057399" cy="2349293"/>
      </dsp:txXfrm>
    </dsp:sp>
    <dsp:sp modelId="{32E1F4D9-6D9B-4820-80BF-EE82B6AE0E1C}">
      <dsp:nvSpPr>
        <dsp:cNvPr id="0" name=""/>
        <dsp:cNvSpPr/>
      </dsp:nvSpPr>
      <dsp:spPr>
        <a:xfrm>
          <a:off x="2057400" y="1118711"/>
          <a:ext cx="2057399" cy="234929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Enterprise Call Filtering</a:t>
          </a:r>
          <a:endParaRPr lang="en-US" sz="3200" kern="1200" dirty="0"/>
        </a:p>
      </dsp:txBody>
      <dsp:txXfrm>
        <a:off x="2057400" y="1118711"/>
        <a:ext cx="2057399" cy="2349293"/>
      </dsp:txXfrm>
    </dsp:sp>
    <dsp:sp modelId="{50BBE410-C402-4559-9D51-47CE8AE22579}">
      <dsp:nvSpPr>
        <dsp:cNvPr id="0" name=""/>
        <dsp:cNvSpPr/>
      </dsp:nvSpPr>
      <dsp:spPr>
        <a:xfrm>
          <a:off x="4114800" y="1118711"/>
          <a:ext cx="2057399" cy="234929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Service Provider Filtering</a:t>
          </a:r>
          <a:endParaRPr lang="en-US" sz="3200" kern="1200" dirty="0"/>
        </a:p>
      </dsp:txBody>
      <dsp:txXfrm>
        <a:off x="4114800" y="1118711"/>
        <a:ext cx="2057399" cy="2349293"/>
      </dsp:txXfrm>
    </dsp:sp>
    <dsp:sp modelId="{7B71D57F-E89B-4A50-876E-9F6332FC08AE}">
      <dsp:nvSpPr>
        <dsp:cNvPr id="0" name=""/>
        <dsp:cNvSpPr/>
      </dsp:nvSpPr>
      <dsp:spPr>
        <a:xfrm>
          <a:off x="6172199" y="1118711"/>
          <a:ext cx="2057399" cy="234929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Lobby for Legislation</a:t>
          </a:r>
          <a:endParaRPr lang="en-US" sz="3200" kern="1200" dirty="0"/>
        </a:p>
      </dsp:txBody>
      <dsp:txXfrm>
        <a:off x="6172199" y="1118711"/>
        <a:ext cx="2057399" cy="2349293"/>
      </dsp:txXfrm>
    </dsp:sp>
    <dsp:sp modelId="{A280D615-E91A-4C17-8421-E2E9AF84B74B}">
      <dsp:nvSpPr>
        <dsp:cNvPr id="0" name=""/>
        <dsp:cNvSpPr/>
      </dsp:nvSpPr>
      <dsp:spPr>
        <a:xfrm>
          <a:off x="0" y="3468004"/>
          <a:ext cx="8229600" cy="261032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5005BE-0B98-4BDE-B5E0-335E8CEB6A9E}">
      <dsp:nvSpPr>
        <dsp:cNvPr id="0" name=""/>
        <dsp:cNvSpPr/>
      </dsp:nvSpPr>
      <dsp:spPr>
        <a:xfrm>
          <a:off x="0" y="245872"/>
          <a:ext cx="740664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8AAB33-84D7-4931-8C2A-537D5C3AF70C}">
      <dsp:nvSpPr>
        <dsp:cNvPr id="0" name=""/>
        <dsp:cNvSpPr/>
      </dsp:nvSpPr>
      <dsp:spPr>
        <a:xfrm>
          <a:off x="370332" y="24472"/>
          <a:ext cx="5184648" cy="4428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5967" tIns="0" rIns="195967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Email as a Primary Vector</a:t>
          </a:r>
          <a:endParaRPr lang="en-US" sz="1500" kern="1200" dirty="0"/>
        </a:p>
      </dsp:txBody>
      <dsp:txXfrm>
        <a:off x="391948" y="46088"/>
        <a:ext cx="5141416" cy="399568"/>
      </dsp:txXfrm>
    </dsp:sp>
    <dsp:sp modelId="{39A3B200-FD63-48EE-B55C-E171BFE3D75B}">
      <dsp:nvSpPr>
        <dsp:cNvPr id="0" name=""/>
        <dsp:cNvSpPr/>
      </dsp:nvSpPr>
      <dsp:spPr>
        <a:xfrm>
          <a:off x="0" y="926272"/>
          <a:ext cx="740664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DE3E77-9ACC-48F8-BBC4-8058F8A45BBB}">
      <dsp:nvSpPr>
        <dsp:cNvPr id="0" name=""/>
        <dsp:cNvSpPr/>
      </dsp:nvSpPr>
      <dsp:spPr>
        <a:xfrm>
          <a:off x="370332" y="704872"/>
          <a:ext cx="5184648" cy="4428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5967" tIns="0" rIns="195967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Ransomware Growth and Evolution</a:t>
          </a:r>
          <a:endParaRPr lang="en-US" sz="1500" kern="1200" dirty="0"/>
        </a:p>
      </dsp:txBody>
      <dsp:txXfrm>
        <a:off x="391948" y="726488"/>
        <a:ext cx="5141416" cy="399568"/>
      </dsp:txXfrm>
    </dsp:sp>
    <dsp:sp modelId="{FFC253CF-1B0D-4B3B-A395-F7A5AF728D6C}">
      <dsp:nvSpPr>
        <dsp:cNvPr id="0" name=""/>
        <dsp:cNvSpPr/>
      </dsp:nvSpPr>
      <dsp:spPr>
        <a:xfrm>
          <a:off x="0" y="1606672"/>
          <a:ext cx="740664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CE33B0-9E96-462C-A617-0951E91250C3}">
      <dsp:nvSpPr>
        <dsp:cNvPr id="0" name=""/>
        <dsp:cNvSpPr/>
      </dsp:nvSpPr>
      <dsp:spPr>
        <a:xfrm>
          <a:off x="370332" y="1385272"/>
          <a:ext cx="5184648" cy="4428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5967" tIns="0" rIns="195967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Credential Abuse</a:t>
          </a:r>
          <a:endParaRPr lang="en-US" sz="1500" kern="1200" dirty="0"/>
        </a:p>
      </dsp:txBody>
      <dsp:txXfrm>
        <a:off x="391948" y="1406888"/>
        <a:ext cx="5141416" cy="399568"/>
      </dsp:txXfrm>
    </dsp:sp>
    <dsp:sp modelId="{442310B5-1486-48C0-8803-1717F1AA4D3E}">
      <dsp:nvSpPr>
        <dsp:cNvPr id="0" name=""/>
        <dsp:cNvSpPr/>
      </dsp:nvSpPr>
      <dsp:spPr>
        <a:xfrm>
          <a:off x="0" y="2287072"/>
          <a:ext cx="740664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1232B1-7C61-4B65-86F9-2326E381EFBB}">
      <dsp:nvSpPr>
        <dsp:cNvPr id="0" name=""/>
        <dsp:cNvSpPr/>
      </dsp:nvSpPr>
      <dsp:spPr>
        <a:xfrm>
          <a:off x="370332" y="2065672"/>
          <a:ext cx="5184648" cy="4428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5967" tIns="0" rIns="195967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Next Generation Controls</a:t>
          </a:r>
          <a:endParaRPr lang="en-US" sz="1500" kern="1200" dirty="0"/>
        </a:p>
      </dsp:txBody>
      <dsp:txXfrm>
        <a:off x="391948" y="2087288"/>
        <a:ext cx="5141416" cy="399568"/>
      </dsp:txXfrm>
    </dsp:sp>
    <dsp:sp modelId="{41917EC5-4AA4-4337-BC7D-4094D10137B3}">
      <dsp:nvSpPr>
        <dsp:cNvPr id="0" name=""/>
        <dsp:cNvSpPr/>
      </dsp:nvSpPr>
      <dsp:spPr>
        <a:xfrm>
          <a:off x="0" y="2967472"/>
          <a:ext cx="740664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2CD256-ACC8-463A-BC2C-997E7F34C126}">
      <dsp:nvSpPr>
        <dsp:cNvPr id="0" name=""/>
        <dsp:cNvSpPr/>
      </dsp:nvSpPr>
      <dsp:spPr>
        <a:xfrm>
          <a:off x="370332" y="2746072"/>
          <a:ext cx="5184648" cy="4428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5967" tIns="0" rIns="195967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Spam Calling</a:t>
          </a:r>
          <a:endParaRPr lang="en-US" sz="1500" kern="1200" dirty="0"/>
        </a:p>
      </dsp:txBody>
      <dsp:txXfrm>
        <a:off x="391948" y="2767688"/>
        <a:ext cx="5141416" cy="3995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7D9C2B-026A-4DE9-B452-4672D1240142}">
      <dsp:nvSpPr>
        <dsp:cNvPr id="0" name=""/>
        <dsp:cNvSpPr/>
      </dsp:nvSpPr>
      <dsp:spPr>
        <a:xfrm>
          <a:off x="1646435" y="1864518"/>
          <a:ext cx="464787" cy="1328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2393" y="0"/>
              </a:lnTo>
              <a:lnTo>
                <a:pt x="232393" y="1328469"/>
              </a:lnTo>
              <a:lnTo>
                <a:pt x="464787" y="132846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3643" y="2493567"/>
        <a:ext cx="70371" cy="70371"/>
      </dsp:txXfrm>
    </dsp:sp>
    <dsp:sp modelId="{3304B01C-F1A9-43BD-BCD6-09B2D47D6E60}">
      <dsp:nvSpPr>
        <dsp:cNvPr id="0" name=""/>
        <dsp:cNvSpPr/>
      </dsp:nvSpPr>
      <dsp:spPr>
        <a:xfrm>
          <a:off x="1646435" y="1864518"/>
          <a:ext cx="464787" cy="4428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2393" y="0"/>
              </a:lnTo>
              <a:lnTo>
                <a:pt x="232393" y="442823"/>
              </a:lnTo>
              <a:lnTo>
                <a:pt x="464787" y="44282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62779" y="2069880"/>
        <a:ext cx="32098" cy="32098"/>
      </dsp:txXfrm>
    </dsp:sp>
    <dsp:sp modelId="{514D651E-F45D-4FCC-BDA3-0B535B93E920}">
      <dsp:nvSpPr>
        <dsp:cNvPr id="0" name=""/>
        <dsp:cNvSpPr/>
      </dsp:nvSpPr>
      <dsp:spPr>
        <a:xfrm>
          <a:off x="1646435" y="1421695"/>
          <a:ext cx="464787" cy="442823"/>
        </a:xfrm>
        <a:custGeom>
          <a:avLst/>
          <a:gdLst/>
          <a:ahLst/>
          <a:cxnLst/>
          <a:rect l="0" t="0" r="0" b="0"/>
          <a:pathLst>
            <a:path>
              <a:moveTo>
                <a:pt x="0" y="442823"/>
              </a:moveTo>
              <a:lnTo>
                <a:pt x="232393" y="442823"/>
              </a:lnTo>
              <a:lnTo>
                <a:pt x="232393" y="0"/>
              </a:lnTo>
              <a:lnTo>
                <a:pt x="464787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62779" y="1627057"/>
        <a:ext cx="32098" cy="32098"/>
      </dsp:txXfrm>
    </dsp:sp>
    <dsp:sp modelId="{3E74A985-0DBC-4C17-91F3-B7FE4C64B5F1}">
      <dsp:nvSpPr>
        <dsp:cNvPr id="0" name=""/>
        <dsp:cNvSpPr/>
      </dsp:nvSpPr>
      <dsp:spPr>
        <a:xfrm>
          <a:off x="1646435" y="536049"/>
          <a:ext cx="464787" cy="1328469"/>
        </a:xfrm>
        <a:custGeom>
          <a:avLst/>
          <a:gdLst/>
          <a:ahLst/>
          <a:cxnLst/>
          <a:rect l="0" t="0" r="0" b="0"/>
          <a:pathLst>
            <a:path>
              <a:moveTo>
                <a:pt x="0" y="1328469"/>
              </a:moveTo>
              <a:lnTo>
                <a:pt x="232393" y="1328469"/>
              </a:lnTo>
              <a:lnTo>
                <a:pt x="232393" y="0"/>
              </a:lnTo>
              <a:lnTo>
                <a:pt x="464787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3643" y="1165098"/>
        <a:ext cx="70371" cy="70371"/>
      </dsp:txXfrm>
    </dsp:sp>
    <dsp:sp modelId="{1F2129F7-FCAF-4791-A0AC-3075F981DCD3}">
      <dsp:nvSpPr>
        <dsp:cNvPr id="0" name=""/>
        <dsp:cNvSpPr/>
      </dsp:nvSpPr>
      <dsp:spPr>
        <a:xfrm rot="16200000">
          <a:off x="-572341" y="1510259"/>
          <a:ext cx="3729037" cy="7085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Email Vector</a:t>
          </a:r>
          <a:endParaRPr lang="en-US" sz="4600" kern="1200" dirty="0"/>
        </a:p>
      </dsp:txBody>
      <dsp:txXfrm>
        <a:off x="-572341" y="1510259"/>
        <a:ext cx="3729037" cy="708517"/>
      </dsp:txXfrm>
    </dsp:sp>
    <dsp:sp modelId="{BE9F017C-3737-4483-9399-B298055091B9}">
      <dsp:nvSpPr>
        <dsp:cNvPr id="0" name=""/>
        <dsp:cNvSpPr/>
      </dsp:nvSpPr>
      <dsp:spPr>
        <a:xfrm>
          <a:off x="2111222" y="181790"/>
          <a:ext cx="2323935" cy="70851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Malware</a:t>
          </a:r>
          <a:endParaRPr lang="en-US" sz="3300" kern="1200" dirty="0"/>
        </a:p>
      </dsp:txBody>
      <dsp:txXfrm>
        <a:off x="2111222" y="181790"/>
        <a:ext cx="2323935" cy="708517"/>
      </dsp:txXfrm>
    </dsp:sp>
    <dsp:sp modelId="{8B595261-E773-4101-A859-E0E7585CA6E3}">
      <dsp:nvSpPr>
        <dsp:cNvPr id="0" name=""/>
        <dsp:cNvSpPr/>
      </dsp:nvSpPr>
      <dsp:spPr>
        <a:xfrm>
          <a:off x="2111222" y="1067436"/>
          <a:ext cx="2323935" cy="70851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Phishing</a:t>
          </a:r>
          <a:endParaRPr lang="en-US" sz="3300" kern="1200" dirty="0"/>
        </a:p>
      </dsp:txBody>
      <dsp:txXfrm>
        <a:off x="2111222" y="1067436"/>
        <a:ext cx="2323935" cy="708517"/>
      </dsp:txXfrm>
    </dsp:sp>
    <dsp:sp modelId="{6AF6208F-6FE1-4681-AB0C-34CD4CB6DB39}">
      <dsp:nvSpPr>
        <dsp:cNvPr id="0" name=""/>
        <dsp:cNvSpPr/>
      </dsp:nvSpPr>
      <dsp:spPr>
        <a:xfrm>
          <a:off x="2111222" y="1953083"/>
          <a:ext cx="2323935" cy="70851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Fraud</a:t>
          </a:r>
          <a:endParaRPr lang="en-US" sz="3300" kern="1200" dirty="0"/>
        </a:p>
      </dsp:txBody>
      <dsp:txXfrm>
        <a:off x="2111222" y="1953083"/>
        <a:ext cx="2323935" cy="708517"/>
      </dsp:txXfrm>
    </dsp:sp>
    <dsp:sp modelId="{94C60DA0-E064-4ED2-A0DB-F68CCB1447AD}">
      <dsp:nvSpPr>
        <dsp:cNvPr id="0" name=""/>
        <dsp:cNvSpPr/>
      </dsp:nvSpPr>
      <dsp:spPr>
        <a:xfrm>
          <a:off x="2111222" y="2838729"/>
          <a:ext cx="2323935" cy="70851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Data Leakage</a:t>
          </a:r>
          <a:endParaRPr lang="en-US" sz="3300" kern="1200" dirty="0"/>
        </a:p>
      </dsp:txBody>
      <dsp:txXfrm>
        <a:off x="2111222" y="2838729"/>
        <a:ext cx="2323935" cy="7085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1AECDD-8F8D-4193-B743-94DE1874FF1F}">
      <dsp:nvSpPr>
        <dsp:cNvPr id="0" name=""/>
        <dsp:cNvSpPr/>
      </dsp:nvSpPr>
      <dsp:spPr>
        <a:xfrm rot="16200000">
          <a:off x="1125140" y="-1125140"/>
          <a:ext cx="1864518" cy="4114800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Reputation Analysis Using Threat Intelligence</a:t>
          </a:r>
          <a:endParaRPr lang="en-US" sz="2300" kern="1200" dirty="0"/>
        </a:p>
      </dsp:txBody>
      <dsp:txXfrm rot="5400000">
        <a:off x="-1" y="1"/>
        <a:ext cx="4114800" cy="1398388"/>
      </dsp:txXfrm>
    </dsp:sp>
    <dsp:sp modelId="{6D87E373-723D-43AE-918F-245D916831F7}">
      <dsp:nvSpPr>
        <dsp:cNvPr id="0" name=""/>
        <dsp:cNvSpPr/>
      </dsp:nvSpPr>
      <dsp:spPr>
        <a:xfrm>
          <a:off x="4114800" y="0"/>
          <a:ext cx="4114800" cy="1864518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Content Analysis with Sandboxing</a:t>
          </a:r>
          <a:endParaRPr lang="en-US" sz="2300" kern="1200" dirty="0"/>
        </a:p>
      </dsp:txBody>
      <dsp:txXfrm>
        <a:off x="4114800" y="0"/>
        <a:ext cx="4114800" cy="1398388"/>
      </dsp:txXfrm>
    </dsp:sp>
    <dsp:sp modelId="{70AB18B1-1EB4-4E98-ACBE-AFCE232FD560}">
      <dsp:nvSpPr>
        <dsp:cNvPr id="0" name=""/>
        <dsp:cNvSpPr/>
      </dsp:nvSpPr>
      <dsp:spPr>
        <a:xfrm rot="10800000">
          <a:off x="0" y="1864518"/>
          <a:ext cx="4114800" cy="1864518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E-Mail Hygiene, DLP, and Encryption</a:t>
          </a:r>
          <a:endParaRPr lang="en-US" sz="2300" kern="1200" dirty="0"/>
        </a:p>
      </dsp:txBody>
      <dsp:txXfrm rot="10800000">
        <a:off x="0" y="2330648"/>
        <a:ext cx="4114800" cy="1398388"/>
      </dsp:txXfrm>
    </dsp:sp>
    <dsp:sp modelId="{EE06A38A-304B-4693-A057-906074673A1B}">
      <dsp:nvSpPr>
        <dsp:cNvPr id="0" name=""/>
        <dsp:cNvSpPr/>
      </dsp:nvSpPr>
      <dsp:spPr>
        <a:xfrm rot="5400000">
          <a:off x="5239940" y="739377"/>
          <a:ext cx="1864518" cy="4114800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User Security Awareness with Phishing Test </a:t>
          </a:r>
          <a:endParaRPr lang="en-US" sz="2300" kern="1200" dirty="0"/>
        </a:p>
      </dsp:txBody>
      <dsp:txXfrm rot="-5400000">
        <a:off x="4114799" y="2330648"/>
        <a:ext cx="4114800" cy="1398388"/>
      </dsp:txXfrm>
    </dsp:sp>
    <dsp:sp modelId="{F2E17C45-2DE2-45F0-9372-0CE20DE78CE7}">
      <dsp:nvSpPr>
        <dsp:cNvPr id="0" name=""/>
        <dsp:cNvSpPr/>
      </dsp:nvSpPr>
      <dsp:spPr>
        <a:xfrm>
          <a:off x="2880359" y="1398388"/>
          <a:ext cx="2468880" cy="932259"/>
        </a:xfrm>
        <a:prstGeom prst="roundRect">
          <a:avLst/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Minimum Protection Level</a:t>
          </a:r>
          <a:endParaRPr lang="en-US" sz="2300" kern="1200" dirty="0"/>
        </a:p>
      </dsp:txBody>
      <dsp:txXfrm>
        <a:off x="2925868" y="1443897"/>
        <a:ext cx="2377862" cy="84124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9D6549-4A6F-4FCD-9F1B-ED0CF132C907}">
      <dsp:nvSpPr>
        <dsp:cNvPr id="0" name=""/>
        <dsp:cNvSpPr/>
      </dsp:nvSpPr>
      <dsp:spPr>
        <a:xfrm>
          <a:off x="0" y="326058"/>
          <a:ext cx="82296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51ACC9-0A7C-4E9E-BC97-820B14776E3A}">
      <dsp:nvSpPr>
        <dsp:cNvPr id="0" name=""/>
        <dsp:cNvSpPr/>
      </dsp:nvSpPr>
      <dsp:spPr>
        <a:xfrm>
          <a:off x="411480" y="16098"/>
          <a:ext cx="5760720" cy="6199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Rates of Infection Doubling Every Year</a:t>
          </a:r>
          <a:endParaRPr lang="en-US" sz="2100" kern="1200" dirty="0"/>
        </a:p>
      </dsp:txBody>
      <dsp:txXfrm>
        <a:off x="441742" y="46360"/>
        <a:ext cx="5700196" cy="559396"/>
      </dsp:txXfrm>
    </dsp:sp>
    <dsp:sp modelId="{15C9DEF6-A3CF-4F33-A099-BB3C1ABE9ADE}">
      <dsp:nvSpPr>
        <dsp:cNvPr id="0" name=""/>
        <dsp:cNvSpPr/>
      </dsp:nvSpPr>
      <dsp:spPr>
        <a:xfrm>
          <a:off x="0" y="1278618"/>
          <a:ext cx="82296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2076FE-1FB3-451C-B9B4-8EEB4CB26209}">
      <dsp:nvSpPr>
        <dsp:cNvPr id="0" name=""/>
        <dsp:cNvSpPr/>
      </dsp:nvSpPr>
      <dsp:spPr>
        <a:xfrm>
          <a:off x="411480" y="968658"/>
          <a:ext cx="5760720" cy="6199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Ransomware as a Service Proliferation</a:t>
          </a:r>
          <a:endParaRPr lang="en-US" sz="2100" kern="1200" dirty="0"/>
        </a:p>
      </dsp:txBody>
      <dsp:txXfrm>
        <a:off x="441742" y="998920"/>
        <a:ext cx="5700196" cy="559396"/>
      </dsp:txXfrm>
    </dsp:sp>
    <dsp:sp modelId="{D50E1761-ACB9-4AAF-BC5C-6A12AC911971}">
      <dsp:nvSpPr>
        <dsp:cNvPr id="0" name=""/>
        <dsp:cNvSpPr/>
      </dsp:nvSpPr>
      <dsp:spPr>
        <a:xfrm>
          <a:off x="0" y="2231178"/>
          <a:ext cx="82296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E2C44E-A784-4BD0-994A-F6FFD2518A18}">
      <dsp:nvSpPr>
        <dsp:cNvPr id="0" name=""/>
        <dsp:cNvSpPr/>
      </dsp:nvSpPr>
      <dsp:spPr>
        <a:xfrm>
          <a:off x="411480" y="1921218"/>
          <a:ext cx="5760720" cy="6199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Advanced Ransomware Attacks</a:t>
          </a:r>
          <a:endParaRPr lang="en-US" sz="2100" kern="1200" dirty="0"/>
        </a:p>
      </dsp:txBody>
      <dsp:txXfrm>
        <a:off x="441742" y="1951480"/>
        <a:ext cx="5700196" cy="559396"/>
      </dsp:txXfrm>
    </dsp:sp>
    <dsp:sp modelId="{5B3D48A5-9D43-40C1-A304-77345ABA14F8}">
      <dsp:nvSpPr>
        <dsp:cNvPr id="0" name=""/>
        <dsp:cNvSpPr/>
      </dsp:nvSpPr>
      <dsp:spPr>
        <a:xfrm>
          <a:off x="0" y="3183738"/>
          <a:ext cx="82296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B9DBCD-D636-4813-8AC5-F3BB1CAB51D9}">
      <dsp:nvSpPr>
        <dsp:cNvPr id="0" name=""/>
        <dsp:cNvSpPr/>
      </dsp:nvSpPr>
      <dsp:spPr>
        <a:xfrm>
          <a:off x="411480" y="2873778"/>
          <a:ext cx="5760720" cy="6199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Multiple Payload C2, Crypto Miner, Ransomware</a:t>
          </a:r>
          <a:endParaRPr lang="en-US" sz="2100" kern="1200" dirty="0"/>
        </a:p>
      </dsp:txBody>
      <dsp:txXfrm>
        <a:off x="441742" y="2904040"/>
        <a:ext cx="5700196" cy="55939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E575AD-D6C6-4F6A-A026-73C889FAFFC3}">
      <dsp:nvSpPr>
        <dsp:cNvPr id="0" name=""/>
        <dsp:cNvSpPr/>
      </dsp:nvSpPr>
      <dsp:spPr>
        <a:xfrm>
          <a:off x="806291" y="0"/>
          <a:ext cx="3729037" cy="372903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User Security Awareness</a:t>
          </a:r>
          <a:endParaRPr lang="en-US" sz="800" kern="1200" dirty="0"/>
        </a:p>
      </dsp:txBody>
      <dsp:txXfrm>
        <a:off x="1971615" y="186451"/>
        <a:ext cx="1398388" cy="372903"/>
      </dsp:txXfrm>
    </dsp:sp>
    <dsp:sp modelId="{E3D5E233-50A6-4C00-ACDC-C5FFE2DDE685}">
      <dsp:nvSpPr>
        <dsp:cNvPr id="0" name=""/>
        <dsp:cNvSpPr/>
      </dsp:nvSpPr>
      <dsp:spPr>
        <a:xfrm>
          <a:off x="1085969" y="559355"/>
          <a:ext cx="3169681" cy="316968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Email Security</a:t>
          </a:r>
          <a:endParaRPr lang="en-US" sz="800" kern="1200" dirty="0"/>
        </a:p>
      </dsp:txBody>
      <dsp:txXfrm>
        <a:off x="1987347" y="741612"/>
        <a:ext cx="1366925" cy="364513"/>
      </dsp:txXfrm>
    </dsp:sp>
    <dsp:sp modelId="{C2E00F59-B161-42BB-B709-971E1DCD5109}">
      <dsp:nvSpPr>
        <dsp:cNvPr id="0" name=""/>
        <dsp:cNvSpPr/>
      </dsp:nvSpPr>
      <dsp:spPr>
        <a:xfrm>
          <a:off x="1365647" y="1118711"/>
          <a:ext cx="2610325" cy="261032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Content Filtering</a:t>
          </a:r>
          <a:endParaRPr lang="en-US" sz="800" kern="1200" dirty="0"/>
        </a:p>
      </dsp:txBody>
      <dsp:txXfrm>
        <a:off x="1995388" y="1298823"/>
        <a:ext cx="1350843" cy="360224"/>
      </dsp:txXfrm>
    </dsp:sp>
    <dsp:sp modelId="{16CA7B5D-1C37-455B-9410-2163D1069A0E}">
      <dsp:nvSpPr>
        <dsp:cNvPr id="0" name=""/>
        <dsp:cNvSpPr/>
      </dsp:nvSpPr>
      <dsp:spPr>
        <a:xfrm>
          <a:off x="1645324" y="1678066"/>
          <a:ext cx="2050970" cy="205097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Firewall Inspection</a:t>
          </a:r>
          <a:endParaRPr lang="en-US" sz="800" kern="1200" dirty="0"/>
        </a:p>
      </dsp:txBody>
      <dsp:txXfrm>
        <a:off x="2117048" y="1862653"/>
        <a:ext cx="1107523" cy="369174"/>
      </dsp:txXfrm>
    </dsp:sp>
    <dsp:sp modelId="{1899B432-7F45-43F5-90BF-C01BA061A41A}">
      <dsp:nvSpPr>
        <dsp:cNvPr id="0" name=""/>
        <dsp:cNvSpPr/>
      </dsp:nvSpPr>
      <dsp:spPr>
        <a:xfrm>
          <a:off x="1925002" y="2237422"/>
          <a:ext cx="1491614" cy="149161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Endpoint Protection</a:t>
          </a:r>
          <a:endParaRPr lang="en-US" sz="800" kern="1200" dirty="0"/>
        </a:p>
      </dsp:txBody>
      <dsp:txXfrm>
        <a:off x="2186035" y="2423874"/>
        <a:ext cx="969549" cy="372903"/>
      </dsp:txXfrm>
    </dsp:sp>
    <dsp:sp modelId="{3B80961C-FF39-4694-ACFE-3BC0B21704BB}">
      <dsp:nvSpPr>
        <dsp:cNvPr id="0" name=""/>
        <dsp:cNvSpPr/>
      </dsp:nvSpPr>
      <dsp:spPr>
        <a:xfrm>
          <a:off x="2204680" y="2796777"/>
          <a:ext cx="932259" cy="93225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Secure Vaulting</a:t>
          </a:r>
          <a:endParaRPr lang="en-US" sz="800" kern="1200" dirty="0"/>
        </a:p>
      </dsp:txBody>
      <dsp:txXfrm>
        <a:off x="2341206" y="3029842"/>
        <a:ext cx="659206" cy="46612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BA7B9B-58FF-48D4-9A73-6D7F2D2B0022}">
      <dsp:nvSpPr>
        <dsp:cNvPr id="0" name=""/>
        <dsp:cNvSpPr/>
      </dsp:nvSpPr>
      <dsp:spPr>
        <a:xfrm>
          <a:off x="3222167" y="26543"/>
          <a:ext cx="923478" cy="923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Develop Target Profile</a:t>
          </a:r>
          <a:endParaRPr lang="en-US" sz="1500" kern="1200" dirty="0"/>
        </a:p>
      </dsp:txBody>
      <dsp:txXfrm>
        <a:off x="3222167" y="26543"/>
        <a:ext cx="923478" cy="923478"/>
      </dsp:txXfrm>
    </dsp:sp>
    <dsp:sp modelId="{DCD24BCA-726E-47A2-84A6-C9232E036D6B}">
      <dsp:nvSpPr>
        <dsp:cNvPr id="0" name=""/>
        <dsp:cNvSpPr/>
      </dsp:nvSpPr>
      <dsp:spPr>
        <a:xfrm>
          <a:off x="1050609" y="-76"/>
          <a:ext cx="3461381" cy="3461381"/>
        </a:xfrm>
        <a:prstGeom prst="circularArrow">
          <a:avLst>
            <a:gd name="adj1" fmla="val 5202"/>
            <a:gd name="adj2" fmla="val 336084"/>
            <a:gd name="adj3" fmla="val 21292548"/>
            <a:gd name="adj4" fmla="val 19766847"/>
            <a:gd name="adj5" fmla="val 60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B5399D-DF41-4DAD-A46D-7D30DFDAC815}">
      <dsp:nvSpPr>
        <dsp:cNvPr id="0" name=""/>
        <dsp:cNvSpPr/>
      </dsp:nvSpPr>
      <dsp:spPr>
        <a:xfrm>
          <a:off x="3780008" y="1743403"/>
          <a:ext cx="923478" cy="923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Password Guess</a:t>
          </a:r>
          <a:endParaRPr lang="en-US" sz="1500" kern="1200" dirty="0"/>
        </a:p>
      </dsp:txBody>
      <dsp:txXfrm>
        <a:off x="3780008" y="1743403"/>
        <a:ext cx="923478" cy="923478"/>
      </dsp:txXfrm>
    </dsp:sp>
    <dsp:sp modelId="{FF7960E8-313F-4F91-A5B5-14282DC436B8}">
      <dsp:nvSpPr>
        <dsp:cNvPr id="0" name=""/>
        <dsp:cNvSpPr/>
      </dsp:nvSpPr>
      <dsp:spPr>
        <a:xfrm>
          <a:off x="1050609" y="-76"/>
          <a:ext cx="3461381" cy="3461381"/>
        </a:xfrm>
        <a:prstGeom prst="circularArrow">
          <a:avLst>
            <a:gd name="adj1" fmla="val 5202"/>
            <a:gd name="adj2" fmla="val 336084"/>
            <a:gd name="adj3" fmla="val 4013978"/>
            <a:gd name="adj4" fmla="val 2254093"/>
            <a:gd name="adj5" fmla="val 60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8D69AD-38F0-48AE-A535-9B91A158EC4B}">
      <dsp:nvSpPr>
        <dsp:cNvPr id="0" name=""/>
        <dsp:cNvSpPr/>
      </dsp:nvSpPr>
      <dsp:spPr>
        <a:xfrm>
          <a:off x="2319560" y="2804480"/>
          <a:ext cx="923478" cy="923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Gain Email Access</a:t>
          </a:r>
          <a:endParaRPr lang="en-US" sz="1500" kern="1200" dirty="0"/>
        </a:p>
      </dsp:txBody>
      <dsp:txXfrm>
        <a:off x="2319560" y="2804480"/>
        <a:ext cx="923478" cy="923478"/>
      </dsp:txXfrm>
    </dsp:sp>
    <dsp:sp modelId="{B7E9E8CF-2718-495A-9DDC-0EEDC3065620}">
      <dsp:nvSpPr>
        <dsp:cNvPr id="0" name=""/>
        <dsp:cNvSpPr/>
      </dsp:nvSpPr>
      <dsp:spPr>
        <a:xfrm>
          <a:off x="1050609" y="-76"/>
          <a:ext cx="3461381" cy="3461381"/>
        </a:xfrm>
        <a:prstGeom prst="circularArrow">
          <a:avLst>
            <a:gd name="adj1" fmla="val 5202"/>
            <a:gd name="adj2" fmla="val 336084"/>
            <a:gd name="adj3" fmla="val 8209823"/>
            <a:gd name="adj4" fmla="val 6449938"/>
            <a:gd name="adj5" fmla="val 60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773C99-2AE1-4073-87CE-F0B23D14E799}">
      <dsp:nvSpPr>
        <dsp:cNvPr id="0" name=""/>
        <dsp:cNvSpPr/>
      </dsp:nvSpPr>
      <dsp:spPr>
        <a:xfrm>
          <a:off x="859112" y="1743403"/>
          <a:ext cx="923478" cy="923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Create Forwarding Rules</a:t>
          </a:r>
          <a:endParaRPr lang="en-US" sz="1500" kern="1200" dirty="0"/>
        </a:p>
      </dsp:txBody>
      <dsp:txXfrm>
        <a:off x="859112" y="1743403"/>
        <a:ext cx="923478" cy="923478"/>
      </dsp:txXfrm>
    </dsp:sp>
    <dsp:sp modelId="{A1EAEF41-3F77-4254-B4E0-16AFD24835BF}">
      <dsp:nvSpPr>
        <dsp:cNvPr id="0" name=""/>
        <dsp:cNvSpPr/>
      </dsp:nvSpPr>
      <dsp:spPr>
        <a:xfrm>
          <a:off x="1050609" y="-76"/>
          <a:ext cx="3461381" cy="3461381"/>
        </a:xfrm>
        <a:prstGeom prst="circularArrow">
          <a:avLst>
            <a:gd name="adj1" fmla="val 5202"/>
            <a:gd name="adj2" fmla="val 336084"/>
            <a:gd name="adj3" fmla="val 12297069"/>
            <a:gd name="adj4" fmla="val 10771369"/>
            <a:gd name="adj5" fmla="val 60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C16F81-C147-4B35-B91F-BB20AB161454}">
      <dsp:nvSpPr>
        <dsp:cNvPr id="0" name=""/>
        <dsp:cNvSpPr/>
      </dsp:nvSpPr>
      <dsp:spPr>
        <a:xfrm>
          <a:off x="1416954" y="26543"/>
          <a:ext cx="923478" cy="923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Execute Phishing</a:t>
          </a:r>
          <a:endParaRPr lang="en-US" sz="1500" kern="1200" dirty="0"/>
        </a:p>
      </dsp:txBody>
      <dsp:txXfrm>
        <a:off x="1416954" y="26543"/>
        <a:ext cx="923478" cy="923478"/>
      </dsp:txXfrm>
    </dsp:sp>
    <dsp:sp modelId="{548729AB-C3BF-4765-A571-91F360BA97E2}">
      <dsp:nvSpPr>
        <dsp:cNvPr id="0" name=""/>
        <dsp:cNvSpPr/>
      </dsp:nvSpPr>
      <dsp:spPr>
        <a:xfrm>
          <a:off x="1050609" y="-76"/>
          <a:ext cx="3461381" cy="3461381"/>
        </a:xfrm>
        <a:prstGeom prst="circularArrow">
          <a:avLst>
            <a:gd name="adj1" fmla="val 5202"/>
            <a:gd name="adj2" fmla="val 336084"/>
            <a:gd name="adj3" fmla="val 16864969"/>
            <a:gd name="adj4" fmla="val 15198947"/>
            <a:gd name="adj5" fmla="val 60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75F6F6-11A3-4EBE-BA82-9D1F65BF7971}">
      <dsp:nvSpPr>
        <dsp:cNvPr id="0" name=""/>
        <dsp:cNvSpPr/>
      </dsp:nvSpPr>
      <dsp:spPr>
        <a:xfrm>
          <a:off x="970" y="2582640"/>
          <a:ext cx="8456258" cy="114529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/>
            <a:t>Password Compromise</a:t>
          </a:r>
          <a:endParaRPr lang="en-US" sz="4900" kern="1200" dirty="0"/>
        </a:p>
      </dsp:txBody>
      <dsp:txXfrm>
        <a:off x="34515" y="2616185"/>
        <a:ext cx="8389168" cy="1078205"/>
      </dsp:txXfrm>
    </dsp:sp>
    <dsp:sp modelId="{A15327D1-6AA5-428B-BDBC-B2CB4108A3B3}">
      <dsp:nvSpPr>
        <dsp:cNvPr id="0" name=""/>
        <dsp:cNvSpPr/>
      </dsp:nvSpPr>
      <dsp:spPr>
        <a:xfrm>
          <a:off x="970" y="1291870"/>
          <a:ext cx="3314334" cy="114529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/>
            <a:t>User</a:t>
          </a:r>
          <a:endParaRPr lang="en-US" sz="4900" kern="1200" dirty="0"/>
        </a:p>
      </dsp:txBody>
      <dsp:txXfrm>
        <a:off x="34515" y="1325415"/>
        <a:ext cx="3247244" cy="1078205"/>
      </dsp:txXfrm>
    </dsp:sp>
    <dsp:sp modelId="{23D34E2A-1F18-4015-9C05-F5065EB5048A}">
      <dsp:nvSpPr>
        <dsp:cNvPr id="0" name=""/>
        <dsp:cNvSpPr/>
      </dsp:nvSpPr>
      <dsp:spPr>
        <a:xfrm>
          <a:off x="970" y="1101"/>
          <a:ext cx="1623082" cy="114529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Easily Guessed</a:t>
          </a:r>
          <a:endParaRPr lang="en-US" sz="2100" kern="1200" dirty="0"/>
        </a:p>
      </dsp:txBody>
      <dsp:txXfrm>
        <a:off x="34515" y="34646"/>
        <a:ext cx="1555992" cy="1078205"/>
      </dsp:txXfrm>
    </dsp:sp>
    <dsp:sp modelId="{E696D27D-C1F9-45EF-87C4-37F9A6ACFD48}">
      <dsp:nvSpPr>
        <dsp:cNvPr id="0" name=""/>
        <dsp:cNvSpPr/>
      </dsp:nvSpPr>
      <dsp:spPr>
        <a:xfrm>
          <a:off x="1692222" y="1101"/>
          <a:ext cx="1623082" cy="114529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Reuse Across Sites</a:t>
          </a:r>
          <a:endParaRPr lang="en-US" sz="2100" kern="1200" dirty="0"/>
        </a:p>
      </dsp:txBody>
      <dsp:txXfrm>
        <a:off x="1725767" y="34646"/>
        <a:ext cx="1555992" cy="1078205"/>
      </dsp:txXfrm>
    </dsp:sp>
    <dsp:sp modelId="{B3149611-7195-4E37-87DA-8FEBC36CA2BC}">
      <dsp:nvSpPr>
        <dsp:cNvPr id="0" name=""/>
        <dsp:cNvSpPr/>
      </dsp:nvSpPr>
      <dsp:spPr>
        <a:xfrm>
          <a:off x="3451643" y="1291870"/>
          <a:ext cx="5005585" cy="114529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/>
            <a:t>Attacker Tools</a:t>
          </a:r>
          <a:endParaRPr lang="en-US" sz="4900" kern="1200" dirty="0"/>
        </a:p>
      </dsp:txBody>
      <dsp:txXfrm>
        <a:off x="3485188" y="1325415"/>
        <a:ext cx="4938495" cy="1078205"/>
      </dsp:txXfrm>
    </dsp:sp>
    <dsp:sp modelId="{5D609CC6-DB53-41DD-8849-7BFEB9C7DE98}">
      <dsp:nvSpPr>
        <dsp:cNvPr id="0" name=""/>
        <dsp:cNvSpPr/>
      </dsp:nvSpPr>
      <dsp:spPr>
        <a:xfrm>
          <a:off x="3451643" y="1101"/>
          <a:ext cx="1623082" cy="114529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Cloud Distributed Guessing</a:t>
          </a:r>
          <a:endParaRPr lang="en-US" sz="2100" kern="1200" dirty="0"/>
        </a:p>
      </dsp:txBody>
      <dsp:txXfrm>
        <a:off x="3485188" y="34646"/>
        <a:ext cx="1555992" cy="1078205"/>
      </dsp:txXfrm>
    </dsp:sp>
    <dsp:sp modelId="{1B792715-7116-4B85-AC29-659FAF0329BC}">
      <dsp:nvSpPr>
        <dsp:cNvPr id="0" name=""/>
        <dsp:cNvSpPr/>
      </dsp:nvSpPr>
      <dsp:spPr>
        <a:xfrm>
          <a:off x="5142895" y="1101"/>
          <a:ext cx="1623082" cy="114529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Password Spraying</a:t>
          </a:r>
          <a:endParaRPr lang="en-US" sz="2100" kern="1200" dirty="0"/>
        </a:p>
      </dsp:txBody>
      <dsp:txXfrm>
        <a:off x="5176440" y="34646"/>
        <a:ext cx="1555992" cy="1078205"/>
      </dsp:txXfrm>
    </dsp:sp>
    <dsp:sp modelId="{471D99CB-3BD6-40AA-94B9-DC4C76EFC2DA}">
      <dsp:nvSpPr>
        <dsp:cNvPr id="0" name=""/>
        <dsp:cNvSpPr/>
      </dsp:nvSpPr>
      <dsp:spPr>
        <a:xfrm>
          <a:off x="6834147" y="1101"/>
          <a:ext cx="1623082" cy="114529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Cloud Password Cracking</a:t>
          </a:r>
          <a:endParaRPr lang="en-US" sz="2100" kern="1200" dirty="0"/>
        </a:p>
      </dsp:txBody>
      <dsp:txXfrm>
        <a:off x="6867692" y="34646"/>
        <a:ext cx="1555992" cy="107820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56BACB-C41A-4498-A251-35705F51E457}">
      <dsp:nvSpPr>
        <dsp:cNvPr id="0" name=""/>
        <dsp:cNvSpPr/>
      </dsp:nvSpPr>
      <dsp:spPr>
        <a:xfrm>
          <a:off x="0" y="326058"/>
          <a:ext cx="82296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33274B-EDFB-484B-9A31-2F87840C43E8}">
      <dsp:nvSpPr>
        <dsp:cNvPr id="0" name=""/>
        <dsp:cNvSpPr/>
      </dsp:nvSpPr>
      <dsp:spPr>
        <a:xfrm>
          <a:off x="411480" y="16098"/>
          <a:ext cx="5760720" cy="6199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Passwords Obsolete</a:t>
          </a:r>
          <a:endParaRPr lang="en-US" sz="2100" kern="1200" dirty="0"/>
        </a:p>
      </dsp:txBody>
      <dsp:txXfrm>
        <a:off x="441742" y="46360"/>
        <a:ext cx="5700196" cy="559396"/>
      </dsp:txXfrm>
    </dsp:sp>
    <dsp:sp modelId="{34C5DA10-5FE4-47CC-BA62-4F17A6F959E6}">
      <dsp:nvSpPr>
        <dsp:cNvPr id="0" name=""/>
        <dsp:cNvSpPr/>
      </dsp:nvSpPr>
      <dsp:spPr>
        <a:xfrm>
          <a:off x="0" y="1278618"/>
          <a:ext cx="82296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D021D8-4484-45C8-B134-AF87359CBF69}">
      <dsp:nvSpPr>
        <dsp:cNvPr id="0" name=""/>
        <dsp:cNvSpPr/>
      </dsp:nvSpPr>
      <dsp:spPr>
        <a:xfrm>
          <a:off x="411480" y="968658"/>
          <a:ext cx="5760720" cy="6199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Various Form Factors</a:t>
          </a:r>
          <a:endParaRPr lang="en-US" sz="2100" kern="1200" dirty="0"/>
        </a:p>
      </dsp:txBody>
      <dsp:txXfrm>
        <a:off x="441742" y="998920"/>
        <a:ext cx="5700196" cy="559396"/>
      </dsp:txXfrm>
    </dsp:sp>
    <dsp:sp modelId="{2CE408F4-26C6-45EE-8EC2-A14B5D5CB455}">
      <dsp:nvSpPr>
        <dsp:cNvPr id="0" name=""/>
        <dsp:cNvSpPr/>
      </dsp:nvSpPr>
      <dsp:spPr>
        <a:xfrm>
          <a:off x="0" y="2231178"/>
          <a:ext cx="82296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843746-77F7-4D91-B911-7FE944D6AD84}">
      <dsp:nvSpPr>
        <dsp:cNvPr id="0" name=""/>
        <dsp:cNvSpPr/>
      </dsp:nvSpPr>
      <dsp:spPr>
        <a:xfrm>
          <a:off x="411480" y="1921218"/>
          <a:ext cx="5760720" cy="6199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User Social Acceptance</a:t>
          </a:r>
          <a:endParaRPr lang="en-US" sz="2100" kern="1200" dirty="0"/>
        </a:p>
      </dsp:txBody>
      <dsp:txXfrm>
        <a:off x="441742" y="1951480"/>
        <a:ext cx="5700196" cy="559396"/>
      </dsp:txXfrm>
    </dsp:sp>
    <dsp:sp modelId="{2E1142CE-6235-4CD9-8606-18FB80D6BE97}">
      <dsp:nvSpPr>
        <dsp:cNvPr id="0" name=""/>
        <dsp:cNvSpPr/>
      </dsp:nvSpPr>
      <dsp:spPr>
        <a:xfrm>
          <a:off x="0" y="3183738"/>
          <a:ext cx="82296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E93A16-3801-4C82-B401-77DA3887E852}">
      <dsp:nvSpPr>
        <dsp:cNvPr id="0" name=""/>
        <dsp:cNvSpPr/>
      </dsp:nvSpPr>
      <dsp:spPr>
        <a:xfrm>
          <a:off x="411480" y="2873778"/>
          <a:ext cx="5760720" cy="6199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Reduces Password Compromise by 90%</a:t>
          </a:r>
          <a:endParaRPr lang="en-US" sz="2100" kern="1200" dirty="0"/>
        </a:p>
      </dsp:txBody>
      <dsp:txXfrm>
        <a:off x="441742" y="2904040"/>
        <a:ext cx="5700196" cy="559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chitecture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8E2EE9-97DF-9641-97D8-BEDE189651DA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09DD4C-7DFD-594F-BE32-8D5D9CF36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807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23439-D755-474D-AF0D-670F88FA9D6D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6F686-DF29-A94E-8E07-661210315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7294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6F686-DF29-A94E-8E07-66121031599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500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6F686-DF29-A94E-8E07-66121031599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68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6F686-DF29-A94E-8E07-66121031599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57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6F686-DF29-A94E-8E07-66121031599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862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6F686-DF29-A94E-8E07-66121031599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787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6F686-DF29-A94E-8E07-66121031599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38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6F686-DF29-A94E-8E07-66121031599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680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29810" y="172358"/>
            <a:ext cx="8684380" cy="4027714"/>
          </a:xfrm>
          <a:prstGeom prst="rect">
            <a:avLst/>
          </a:prstGeom>
          <a:solidFill>
            <a:srgbClr val="002D5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0579" y="1089823"/>
            <a:ext cx="7772400" cy="1102519"/>
          </a:xfrm>
        </p:spPr>
        <p:txBody>
          <a:bodyPr lIns="0" bIns="0" anchor="b" anchorCtr="0"/>
          <a:lstStyle>
            <a:lvl1pPr marL="0" marR="0" indent="0" algn="l" defTabSz="457200" rtl="0" eaLnBrk="1" fontAlgn="auto" latinLnBrk="0" hangingPunct="1">
              <a:lnSpc>
                <a:spcPts val="5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500">
                <a:solidFill>
                  <a:srgbClr val="00AEEF"/>
                </a:solidFill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0352" y="2192342"/>
            <a:ext cx="6400800" cy="1314450"/>
          </a:xfrm>
          <a:prstGeom prst="rect">
            <a:avLst/>
          </a:prstGeom>
        </p:spPr>
        <p:txBody>
          <a:bodyPr lIns="0" tIns="0">
            <a:normAutofit/>
          </a:bodyPr>
          <a:lstStyle>
            <a:lvl1pPr marL="0" indent="0" algn="l">
              <a:lnSpc>
                <a:spcPts val="2800"/>
              </a:lnSpc>
              <a:buNone/>
              <a:defRPr sz="2800" b="0" i="0" spc="3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Subhead Goes Here</a:t>
            </a:r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0" y="3482510"/>
            <a:ext cx="9144000" cy="1660990"/>
            <a:chOff x="0" y="3482510"/>
            <a:chExt cx="9144000" cy="1660990"/>
          </a:xfrm>
        </p:grpSpPr>
        <p:pic>
          <p:nvPicPr>
            <p:cNvPr id="7" name="Picture 6" descr="C1-PPT_Image-footer.png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3482510"/>
              <a:ext cx="9144000" cy="1660990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 userDrawn="1"/>
          </p:nvSpPr>
          <p:spPr>
            <a:xfrm>
              <a:off x="301527" y="4391829"/>
              <a:ext cx="2614990" cy="6096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1175" y="4501733"/>
              <a:ext cx="1968126" cy="294176"/>
            </a:xfrm>
            <a:prstGeom prst="rect">
              <a:avLst/>
            </a:prstGeom>
          </p:spPr>
        </p:pic>
      </p:grpSp>
      <p:sp>
        <p:nvSpPr>
          <p:cNvPr id="12" name="TextBox 11"/>
          <p:cNvSpPr txBox="1"/>
          <p:nvPr userDrawn="1"/>
        </p:nvSpPr>
        <p:spPr>
          <a:xfrm>
            <a:off x="476250" y="3793331"/>
            <a:ext cx="30861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solidFill>
                  <a:srgbClr val="8096AD"/>
                </a:solidFill>
              </a:rPr>
              <a:t>© Copyright 2019. Private and confidential.</a:t>
            </a:r>
          </a:p>
        </p:txBody>
      </p:sp>
    </p:spTree>
    <p:extLst>
      <p:ext uri="{BB962C8B-B14F-4D97-AF65-F5344CB8AC3E}">
        <p14:creationId xmlns:p14="http://schemas.microsoft.com/office/powerpoint/2010/main" val="4184658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 +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HEADER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895474" y="3013524"/>
            <a:ext cx="2791326" cy="1474970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body copy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5894322" y="2622942"/>
            <a:ext cx="2802157" cy="327422"/>
          </a:xfrm>
        </p:spPr>
        <p:txBody>
          <a:bodyPr>
            <a:normAutofit/>
          </a:bodyPr>
          <a:lstStyle>
            <a:lvl1pPr marL="0" indent="0" algn="ctr">
              <a:buNone/>
              <a:defRPr sz="2000" b="0" i="0">
                <a:solidFill>
                  <a:srgbClr val="00AEEF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dirty="0" smtClean="0"/>
              <a:t>Click to edit subhead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168594"/>
            <a:ext cx="4932948" cy="3373328"/>
          </a:xfrm>
        </p:spPr>
        <p:txBody>
          <a:bodyPr>
            <a:noAutofit/>
          </a:bodyPr>
          <a:lstStyle>
            <a:lvl1pPr>
              <a:defRPr sz="2200"/>
            </a:lvl1pPr>
            <a:lvl2pPr>
              <a:defRPr sz="22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body copy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459619" y="797538"/>
            <a:ext cx="4949199" cy="327422"/>
          </a:xfrm>
        </p:spPr>
        <p:txBody>
          <a:bodyPr>
            <a:noAutofit/>
          </a:bodyPr>
          <a:lstStyle>
            <a:lvl1pPr marL="0" indent="0">
              <a:buNone/>
              <a:defRPr sz="2400" b="0" i="0">
                <a:solidFill>
                  <a:srgbClr val="00AEEF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dirty="0" smtClean="0"/>
              <a:t>Click to edit subhead</a:t>
            </a:r>
            <a:endParaRPr lang="en-US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5585835" y="968541"/>
            <a:ext cx="0" cy="3531269"/>
          </a:xfrm>
          <a:prstGeom prst="line">
            <a:avLst/>
          </a:prstGeom>
          <a:ln w="3175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0323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 + Ba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168594"/>
            <a:ext cx="4932948" cy="3373328"/>
          </a:xfrm>
        </p:spPr>
        <p:txBody>
          <a:bodyPr>
            <a:noAutofit/>
          </a:bodyPr>
          <a:lstStyle>
            <a:lvl1pPr>
              <a:defRPr sz="2200"/>
            </a:lvl1pPr>
            <a:lvl2pPr>
              <a:defRPr sz="22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body copy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459619" y="797538"/>
            <a:ext cx="4949199" cy="327422"/>
          </a:xfrm>
        </p:spPr>
        <p:txBody>
          <a:bodyPr>
            <a:noAutofit/>
          </a:bodyPr>
          <a:lstStyle>
            <a:lvl1pPr marL="0" indent="0">
              <a:buNone/>
              <a:defRPr sz="2400" b="0" i="0">
                <a:solidFill>
                  <a:srgbClr val="00AEEF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dirty="0" smtClean="0"/>
              <a:t>Click to edit subhead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839326" y="1233237"/>
            <a:ext cx="2847474" cy="3266573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add content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585835" y="968541"/>
            <a:ext cx="0" cy="3531269"/>
          </a:xfrm>
          <a:prstGeom prst="line">
            <a:avLst/>
          </a:prstGeom>
          <a:ln w="3175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71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pic 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HEADER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02439" y="2797355"/>
            <a:ext cx="2494038" cy="1744566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body copy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6192763" y="2406774"/>
            <a:ext cx="2503715" cy="327422"/>
          </a:xfrm>
        </p:spPr>
        <p:txBody>
          <a:bodyPr>
            <a:noAutofit/>
          </a:bodyPr>
          <a:lstStyle>
            <a:lvl1pPr marL="0" indent="0" algn="ctr">
              <a:buNone/>
              <a:defRPr sz="2000" b="0" i="0">
                <a:solidFill>
                  <a:srgbClr val="00AEEF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dirty="0" smtClean="0"/>
              <a:t>Click to edit subhead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5" hasCustomPrompt="1"/>
          </p:nvPr>
        </p:nvSpPr>
        <p:spPr>
          <a:xfrm>
            <a:off x="3338287" y="2797355"/>
            <a:ext cx="2503715" cy="1744566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body copy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3338288" y="2406774"/>
            <a:ext cx="2503715" cy="327422"/>
          </a:xfrm>
        </p:spPr>
        <p:txBody>
          <a:bodyPr>
            <a:noAutofit/>
          </a:bodyPr>
          <a:lstStyle>
            <a:lvl1pPr marL="0" indent="0" algn="ctr">
              <a:buNone/>
              <a:defRPr sz="2000" b="0" i="0">
                <a:solidFill>
                  <a:srgbClr val="00AEEF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dirty="0" smtClean="0"/>
              <a:t>Click to edit subhead</a:t>
            </a:r>
            <a:endParaRPr lang="en-US" dirty="0"/>
          </a:p>
        </p:txBody>
      </p:sp>
      <p:sp>
        <p:nvSpPr>
          <p:cNvPr id="14" name="Content Placeholder 3"/>
          <p:cNvSpPr>
            <a:spLocks noGrp="1"/>
          </p:cNvSpPr>
          <p:nvPr>
            <p:ph sz="half" idx="17" hasCustomPrompt="1"/>
          </p:nvPr>
        </p:nvSpPr>
        <p:spPr>
          <a:xfrm>
            <a:off x="459619" y="2797355"/>
            <a:ext cx="2503715" cy="1744566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body copy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459619" y="2406774"/>
            <a:ext cx="2503715" cy="327422"/>
          </a:xfrm>
        </p:spPr>
        <p:txBody>
          <a:bodyPr>
            <a:noAutofit/>
          </a:bodyPr>
          <a:lstStyle>
            <a:lvl1pPr marL="0" indent="0" algn="ctr">
              <a:buNone/>
              <a:defRPr sz="2000" b="0" i="0">
                <a:solidFill>
                  <a:srgbClr val="00AEEF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dirty="0" smtClean="0"/>
              <a:t>Click to edit subhead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21"/>
          </p:nvPr>
        </p:nvSpPr>
        <p:spPr>
          <a:xfrm>
            <a:off x="457200" y="1097695"/>
            <a:ext cx="2506663" cy="1297781"/>
          </a:xfrm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7" name="Picture Placeholder 4"/>
          <p:cNvSpPr>
            <a:spLocks noGrp="1"/>
          </p:cNvSpPr>
          <p:nvPr>
            <p:ph type="pic" sz="quarter" idx="22"/>
          </p:nvPr>
        </p:nvSpPr>
        <p:spPr>
          <a:xfrm>
            <a:off x="3338288" y="1097695"/>
            <a:ext cx="2506663" cy="1297781"/>
          </a:xfrm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8" name="Picture Placeholder 4"/>
          <p:cNvSpPr>
            <a:spLocks noGrp="1"/>
          </p:cNvSpPr>
          <p:nvPr>
            <p:ph type="pic" sz="quarter" idx="23"/>
          </p:nvPr>
        </p:nvSpPr>
        <p:spPr>
          <a:xfrm>
            <a:off x="6192763" y="1097695"/>
            <a:ext cx="2506663" cy="1297781"/>
          </a:xfrm>
        </p:spPr>
        <p:txBody>
          <a:bodyPr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533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4188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+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HEADER</a:t>
            </a:r>
            <a:endParaRPr lang="en-US" dirty="0"/>
          </a:p>
        </p:txBody>
      </p:sp>
      <p:sp>
        <p:nvSpPr>
          <p:cNvPr id="3" name="Table Placeholder 12"/>
          <p:cNvSpPr>
            <a:spLocks noGrp="1"/>
          </p:cNvSpPr>
          <p:nvPr>
            <p:ph type="tbl" sz="quarter" idx="10"/>
          </p:nvPr>
        </p:nvSpPr>
        <p:spPr>
          <a:xfrm>
            <a:off x="460375" y="1173079"/>
            <a:ext cx="8235950" cy="331579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0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+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HEADER</a:t>
            </a:r>
            <a:endParaRPr lang="en-US" dirty="0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1" y="4132315"/>
            <a:ext cx="2431597" cy="335756"/>
          </a:xfrm>
        </p:spPr>
        <p:txBody>
          <a:bodyPr anchor="ctr">
            <a:normAutofit/>
          </a:bodyPr>
          <a:lstStyle>
            <a:lvl1pPr marL="0" indent="0">
              <a:buNone/>
              <a:defRPr b="1">
                <a:solidFill>
                  <a:srgbClr val="00AEEF"/>
                </a:solidFill>
              </a:defRPr>
            </a:lvl1pPr>
          </a:lstStyle>
          <a:p>
            <a:pPr lvl="0"/>
            <a:r>
              <a:rPr lang="en-US" dirty="0" smtClean="0"/>
              <a:t>Video Title</a:t>
            </a:r>
            <a:endParaRPr lang="en-US" dirty="0"/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2888343" y="4132315"/>
            <a:ext cx="4765979" cy="335756"/>
          </a:xfrm>
        </p:spPr>
        <p:txBody>
          <a:bodyPr anchor="ctr">
            <a:normAutofit/>
          </a:bodyPr>
          <a:lstStyle>
            <a:lvl1pPr marL="0" indent="0">
              <a:buNone/>
              <a:defRPr sz="1400" b="0" i="0">
                <a:solidFill>
                  <a:srgbClr val="58595B"/>
                </a:solidFill>
                <a:latin typeface="+mn-lt"/>
                <a:cs typeface="Times New Roman"/>
              </a:defRPr>
            </a:lvl1pPr>
          </a:lstStyle>
          <a:p>
            <a:pPr lvl="0"/>
            <a:r>
              <a:rPr lang="en-US" dirty="0" smtClean="0"/>
              <a:t>Video Description</a:t>
            </a:r>
            <a:endParaRPr lang="en-US" dirty="0"/>
          </a:p>
        </p:txBody>
      </p:sp>
      <p:sp>
        <p:nvSpPr>
          <p:cNvPr id="8" name="Media Placeholder 7"/>
          <p:cNvSpPr>
            <a:spLocks noGrp="1"/>
          </p:cNvSpPr>
          <p:nvPr>
            <p:ph type="media" sz="quarter" idx="13"/>
          </p:nvPr>
        </p:nvSpPr>
        <p:spPr>
          <a:xfrm>
            <a:off x="1130300" y="1079500"/>
            <a:ext cx="6807200" cy="2946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5910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199807" y="1232963"/>
            <a:ext cx="490506" cy="1393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3500" spc="30">
                <a:solidFill>
                  <a:srgbClr val="58595B"/>
                </a:solidFill>
              </a:defRPr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“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half" idx="10" hasCustomPrompt="1"/>
          </p:nvPr>
        </p:nvSpPr>
        <p:spPr>
          <a:xfrm>
            <a:off x="1820779" y="1180242"/>
            <a:ext cx="5767137" cy="2612572"/>
          </a:xfrm>
        </p:spPr>
        <p:txBody>
          <a:bodyPr lIns="0" anchor="ctr">
            <a:noAutofit/>
          </a:bodyPr>
          <a:lstStyle>
            <a:lvl1pPr marL="0" indent="0">
              <a:lnSpc>
                <a:spcPts val="3200"/>
              </a:lnSpc>
              <a:spcBef>
                <a:spcPts val="0"/>
              </a:spcBef>
              <a:spcAft>
                <a:spcPts val="600"/>
              </a:spcAft>
              <a:buNone/>
              <a:defRPr sz="3500" spc="30" baseline="0">
                <a:solidFill>
                  <a:srgbClr val="58595B"/>
                </a:solidFill>
              </a:defRPr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Quote here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1836821" y="3901670"/>
            <a:ext cx="5799222" cy="571501"/>
          </a:xfrm>
        </p:spPr>
        <p:txBody>
          <a:bodyPr lIns="0" tIns="91440" anchor="t" anchorCtr="0">
            <a:noAutofit/>
          </a:bodyPr>
          <a:lstStyle>
            <a:lvl1pPr marL="0" indent="0">
              <a:lnSpc>
                <a:spcPts val="2200"/>
              </a:lnSpc>
              <a:buNone/>
              <a:defRPr sz="1900" b="0" i="1" spc="30" baseline="0">
                <a:solidFill>
                  <a:schemeClr val="bg1">
                    <a:lumMod val="65000"/>
                  </a:schemeClr>
                </a:solidFill>
                <a:latin typeface="+mn-lt"/>
                <a:cs typeface="Times New Roman"/>
              </a:defRPr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– Name, Title below quote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2" hasCustomPrompt="1"/>
          </p:nvPr>
        </p:nvSpPr>
        <p:spPr>
          <a:xfrm rot="10800000">
            <a:off x="7499684" y="1929663"/>
            <a:ext cx="1187116" cy="1581634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3500" spc="30">
                <a:solidFill>
                  <a:srgbClr val="58595B"/>
                </a:solidFill>
              </a:defRPr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8208930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Statistical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086172"/>
            <a:ext cx="4251158" cy="3192200"/>
          </a:xfrm>
          <a:prstGeom prst="rect">
            <a:avLst/>
          </a:prstGeom>
        </p:spPr>
        <p:txBody>
          <a:bodyPr rIns="0" anchor="ctr">
            <a:noAutofit/>
          </a:bodyPr>
          <a:lstStyle>
            <a:lvl1pPr marL="0" indent="0" algn="r">
              <a:buNone/>
              <a:defRPr sz="17500" b="1" i="0" spc="30">
                <a:solidFill>
                  <a:srgbClr val="00AEEF"/>
                </a:solidFill>
                <a:latin typeface="Calibri"/>
                <a:cs typeface="Calibri"/>
              </a:defRPr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#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10" hasCustomPrompt="1"/>
          </p:nvPr>
        </p:nvSpPr>
        <p:spPr>
          <a:xfrm>
            <a:off x="4804611" y="1185014"/>
            <a:ext cx="3936618" cy="2612572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lnSpc>
                <a:spcPts val="3200"/>
              </a:lnSpc>
              <a:spcBef>
                <a:spcPts val="0"/>
              </a:spcBef>
              <a:spcAft>
                <a:spcPts val="600"/>
              </a:spcAft>
              <a:buNone/>
              <a:defRPr sz="3500" b="1" i="0" spc="30">
                <a:solidFill>
                  <a:srgbClr val="58595B"/>
                </a:solidFill>
                <a:latin typeface="Calibri"/>
                <a:cs typeface="Calibri"/>
              </a:defRPr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Callout here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4932948" y="3870157"/>
            <a:ext cx="3808281" cy="408215"/>
          </a:xfrm>
          <a:prstGeom prst="rect">
            <a:avLst/>
          </a:prstGeom>
        </p:spPr>
        <p:txBody>
          <a:bodyPr lIns="0" anchor="t" anchorCtr="0">
            <a:noAutofit/>
          </a:bodyPr>
          <a:lstStyle>
            <a:lvl1pPr marL="0" indent="0">
              <a:buNone/>
              <a:defRPr sz="1300" b="0" i="1" spc="30">
                <a:solidFill>
                  <a:schemeClr val="bg1">
                    <a:lumMod val="65000"/>
                  </a:schemeClr>
                </a:solidFill>
                <a:latin typeface="+mn-lt"/>
                <a:cs typeface="Times New Roman"/>
              </a:defRPr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Source: Here</a:t>
            </a:r>
          </a:p>
        </p:txBody>
      </p:sp>
    </p:spTree>
    <p:extLst>
      <p:ext uri="{BB962C8B-B14F-4D97-AF65-F5344CB8AC3E}">
        <p14:creationId xmlns:p14="http://schemas.microsoft.com/office/powerpoint/2010/main" val="3359804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: Image +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228600" y="172641"/>
            <a:ext cx="8686800" cy="4025646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41686" y="381609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 Copyright 2018. Private and confidential.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530579" y="1089823"/>
            <a:ext cx="7772400" cy="1102519"/>
          </a:xfrm>
        </p:spPr>
        <p:txBody>
          <a:bodyPr lIns="0" bIns="0" anchor="b" anchorCtr="0"/>
          <a:lstStyle>
            <a:lvl1pPr>
              <a:lnSpc>
                <a:spcPts val="5500"/>
              </a:lnSpc>
              <a:defRPr sz="6500">
                <a:solidFill>
                  <a:srgbClr val="00AEEF"/>
                </a:solidFill>
              </a:defRPr>
            </a:lvl1pPr>
          </a:lstStyle>
          <a:p>
            <a:r>
              <a:rPr lang="en-US" dirty="0" smtClean="0"/>
              <a:t>Image DIVIDER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0352" y="2192342"/>
            <a:ext cx="6400800" cy="1314450"/>
          </a:xfrm>
          <a:prstGeom prst="rect">
            <a:avLst/>
          </a:prstGeom>
        </p:spPr>
        <p:txBody>
          <a:bodyPr lIns="0" tIns="0">
            <a:normAutofit/>
          </a:bodyPr>
          <a:lstStyle>
            <a:lvl1pPr marL="0" indent="0" algn="l">
              <a:lnSpc>
                <a:spcPts val="2800"/>
              </a:lnSpc>
              <a:buNone/>
              <a:defRPr sz="2800" b="0" i="0" spc="3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Subhead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371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: Imag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228600" y="172641"/>
            <a:ext cx="8686800" cy="4025646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41686" y="381609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 Copyright 2018. Private and confidential.</a:t>
            </a:r>
          </a:p>
        </p:txBody>
      </p:sp>
    </p:spTree>
    <p:extLst>
      <p:ext uri="{BB962C8B-B14F-4D97-AF65-F5344CB8AC3E}">
        <p14:creationId xmlns:p14="http://schemas.microsoft.com/office/powerpoint/2010/main" val="295623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193524" y="172641"/>
            <a:ext cx="8756952" cy="47529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41686" y="4719637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 Copyright 2018. Private and confidential.</a:t>
            </a:r>
          </a:p>
        </p:txBody>
      </p:sp>
    </p:spTree>
    <p:extLst>
      <p:ext uri="{BB962C8B-B14F-4D97-AF65-F5344CB8AC3E}">
        <p14:creationId xmlns:p14="http://schemas.microsoft.com/office/powerpoint/2010/main" val="8083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lternate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29810" y="172358"/>
            <a:ext cx="8684380" cy="4798785"/>
          </a:xfrm>
          <a:prstGeom prst="rect">
            <a:avLst/>
          </a:prstGeom>
          <a:solidFill>
            <a:srgbClr val="002D5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476250" y="4714875"/>
            <a:ext cx="30861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solidFill>
                  <a:srgbClr val="8096AD"/>
                </a:solidFill>
              </a:rPr>
              <a:t>© Copyright 2019. Private and confidential.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7450" y="1743331"/>
            <a:ext cx="4702501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031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890337"/>
            <a:ext cx="8229600" cy="3729789"/>
          </a:xfrm>
        </p:spPr>
        <p:txBody>
          <a:bodyPr>
            <a:noAutofit/>
          </a:bodyPr>
          <a:lstStyle>
            <a:lvl1pPr marL="342900" indent="-342900">
              <a:buSzPct val="80000"/>
              <a:buFont typeface="Lucida Grande"/>
              <a:buChar char="&gt;"/>
              <a:defRPr sz="2200">
                <a:latin typeface="+mj-lt"/>
                <a:cs typeface="Times New Roman"/>
              </a:defRPr>
            </a:lvl1pPr>
            <a:lvl2pPr marL="742950" indent="-285750">
              <a:buSzPct val="80000"/>
              <a:buFont typeface="Lucida Grande"/>
              <a:buChar char="&gt;"/>
              <a:defRPr sz="2200">
                <a:latin typeface="+mj-lt"/>
                <a:cs typeface="Times New Roman"/>
              </a:defRPr>
            </a:lvl2pPr>
            <a:lvl3pPr marL="1143000" indent="-228600">
              <a:buSzPct val="80000"/>
              <a:buFont typeface="Lucida Grande"/>
              <a:buChar char="&gt;"/>
              <a:defRPr sz="1800">
                <a:latin typeface="+mj-lt"/>
                <a:cs typeface="Times New Roman"/>
              </a:defRPr>
            </a:lvl3pPr>
            <a:lvl4pPr marL="1600200" indent="-228600">
              <a:buSzPct val="80000"/>
              <a:buFont typeface="Lucida Grande"/>
              <a:buChar char="&gt;"/>
              <a:defRPr sz="1800">
                <a:latin typeface="+mj-lt"/>
                <a:cs typeface="Times New Roman"/>
              </a:defRPr>
            </a:lvl4pPr>
            <a:lvl5pPr marL="2057400" indent="-228600">
              <a:buSzPct val="80000"/>
              <a:buFont typeface="Lucida Grande"/>
              <a:buChar char="&gt;"/>
              <a:defRPr sz="1800">
                <a:latin typeface="+mj-lt"/>
                <a:cs typeface="Times New Roman"/>
              </a:defRPr>
            </a:lvl5pPr>
          </a:lstStyle>
          <a:p>
            <a:pPr lvl="0"/>
            <a:r>
              <a:rPr lang="en-US" dirty="0" smtClean="0"/>
              <a:t>Click to edit body copy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742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+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166688"/>
            <a:ext cx="8229600" cy="3453438"/>
          </a:xfrm>
        </p:spPr>
        <p:txBody>
          <a:bodyPr>
            <a:noAutofit/>
          </a:bodyPr>
          <a:lstStyle>
            <a:lvl1pPr marL="342900" indent="-342900">
              <a:buSzPct val="80000"/>
              <a:buFont typeface="Lucida Grande"/>
              <a:buChar char="&gt;"/>
              <a:defRPr sz="2200">
                <a:latin typeface="+mj-lt"/>
                <a:cs typeface="Times New Roman"/>
              </a:defRPr>
            </a:lvl1pPr>
            <a:lvl2pPr marL="742950" indent="-285750">
              <a:buSzPct val="80000"/>
              <a:buFont typeface="Lucida Grande"/>
              <a:buChar char="&gt;"/>
              <a:defRPr sz="2200">
                <a:latin typeface="+mj-lt"/>
                <a:cs typeface="Times New Roman"/>
              </a:defRPr>
            </a:lvl2pPr>
            <a:lvl3pPr marL="1143000" indent="-228600">
              <a:buSzPct val="80000"/>
              <a:buFont typeface="Lucida Grande"/>
              <a:buChar char="&gt;"/>
              <a:defRPr sz="1800">
                <a:latin typeface="+mj-lt"/>
                <a:cs typeface="Times New Roman"/>
              </a:defRPr>
            </a:lvl3pPr>
            <a:lvl4pPr marL="1600200" indent="-228600">
              <a:buSzPct val="80000"/>
              <a:buFont typeface="Lucida Grande"/>
              <a:buChar char="&gt;"/>
              <a:defRPr sz="1800">
                <a:latin typeface="+mj-lt"/>
                <a:cs typeface="Times New Roman"/>
              </a:defRPr>
            </a:lvl4pPr>
            <a:lvl5pPr marL="2057400" indent="-228600">
              <a:buSzPct val="80000"/>
              <a:buFont typeface="Lucida Grande"/>
              <a:buChar char="&gt;"/>
              <a:defRPr sz="1800">
                <a:latin typeface="+mj-lt"/>
                <a:cs typeface="Times New Roman"/>
              </a:defRPr>
            </a:lvl5pPr>
          </a:lstStyle>
          <a:p>
            <a:pPr lvl="0"/>
            <a:r>
              <a:rPr lang="en-US" dirty="0" smtClean="0"/>
              <a:t>Click to edit body copy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HEADER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59619" y="797538"/>
            <a:ext cx="8224762" cy="327422"/>
          </a:xfrm>
        </p:spPr>
        <p:txBody>
          <a:bodyPr>
            <a:noAutofit/>
          </a:bodyPr>
          <a:lstStyle>
            <a:lvl1pPr marL="0" indent="0">
              <a:buNone/>
              <a:defRPr sz="2400" b="0" i="0">
                <a:solidFill>
                  <a:srgbClr val="00AEEF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dirty="0" smtClean="0"/>
              <a:t>Click to edit subhead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953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168593"/>
            <a:ext cx="4038600" cy="3433486"/>
          </a:xfrm>
        </p:spPr>
        <p:txBody>
          <a:bodyPr>
            <a:noAutofit/>
          </a:bodyPr>
          <a:lstStyle>
            <a:lvl1pPr>
              <a:defRPr sz="2200"/>
            </a:lvl1pPr>
            <a:lvl2pPr>
              <a:defRPr sz="22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body copy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168593"/>
            <a:ext cx="4038600" cy="3433486"/>
          </a:xfrm>
        </p:spPr>
        <p:txBody>
          <a:bodyPr>
            <a:noAutofit/>
          </a:bodyPr>
          <a:lstStyle>
            <a:lvl1pPr>
              <a:defRPr sz="2200"/>
            </a:lvl1pPr>
            <a:lvl2pPr>
              <a:defRPr sz="22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body copy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459619" y="797538"/>
            <a:ext cx="4051905" cy="327422"/>
          </a:xfrm>
        </p:spPr>
        <p:txBody>
          <a:bodyPr>
            <a:noAutofit/>
          </a:bodyPr>
          <a:lstStyle>
            <a:lvl1pPr marL="0" indent="0">
              <a:buNone/>
              <a:defRPr sz="2400" b="0" i="0">
                <a:solidFill>
                  <a:srgbClr val="00AEEF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dirty="0" smtClean="0"/>
              <a:t>Click to edit subhead</a:t>
            </a:r>
            <a:endParaRPr lang="en-US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4644573" y="797538"/>
            <a:ext cx="4051905" cy="327422"/>
          </a:xfrm>
        </p:spPr>
        <p:txBody>
          <a:bodyPr>
            <a:noAutofit/>
          </a:bodyPr>
          <a:lstStyle>
            <a:lvl1pPr marL="0" indent="0">
              <a:buNone/>
              <a:defRPr sz="2400" b="0" i="0">
                <a:solidFill>
                  <a:srgbClr val="00AEEF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dirty="0" smtClean="0"/>
              <a:t>Click to edit subhead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17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 +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HEADER</a:t>
            </a:r>
            <a:endParaRPr lang="en-US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5913443" y="1010215"/>
            <a:ext cx="2594820" cy="188939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168594"/>
            <a:ext cx="4932948" cy="3373328"/>
          </a:xfrm>
        </p:spPr>
        <p:txBody>
          <a:bodyPr>
            <a:noAutofit/>
          </a:bodyPr>
          <a:lstStyle>
            <a:lvl1pPr>
              <a:defRPr sz="2200"/>
            </a:lvl1pPr>
            <a:lvl2pPr>
              <a:defRPr sz="22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body copy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459619" y="797538"/>
            <a:ext cx="4949199" cy="327422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 b="0" i="0">
                <a:solidFill>
                  <a:srgbClr val="00AEEF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dirty="0" smtClean="0"/>
              <a:t>Click to edit subhead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5585835" y="968541"/>
            <a:ext cx="0" cy="3531269"/>
          </a:xfrm>
          <a:prstGeom prst="line">
            <a:avLst/>
          </a:prstGeom>
          <a:ln w="3175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0005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41686" y="4719637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8096AD"/>
                </a:solidFill>
              </a:rPr>
              <a:t>© Copyright 2018. Private and confidential.</a:t>
            </a:r>
          </a:p>
        </p:txBody>
      </p:sp>
    </p:spTree>
    <p:extLst>
      <p:ext uri="{BB962C8B-B14F-4D97-AF65-F5344CB8AC3E}">
        <p14:creationId xmlns:p14="http://schemas.microsoft.com/office/powerpoint/2010/main" val="1348037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705" r:id="rId3"/>
    <p:sldLayoutId id="2147483654" r:id="rId4"/>
    <p:sldLayoutId id="2147483698" r:id="rId5"/>
  </p:sldLayoutIdLst>
  <p:hf sldNum="0" hdr="0" dt="0"/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3600" b="1" i="0" kern="1200" cap="all">
          <a:solidFill>
            <a:srgbClr val="002D5B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600"/>
        </a:spcBef>
        <a:spcAft>
          <a:spcPts val="1400"/>
        </a:spcAft>
        <a:buFont typeface="Arial"/>
        <a:buNone/>
        <a:defRPr sz="2200" b="1" i="0" kern="1200" spc="30">
          <a:solidFill>
            <a:srgbClr val="00AEEF"/>
          </a:solidFill>
          <a:latin typeface="+mn-lt"/>
          <a:ea typeface="+mn-ea"/>
          <a:cs typeface="+mn-cs"/>
        </a:defRPr>
      </a:lvl1pPr>
      <a:lvl2pPr marL="274320" indent="-274320" algn="l" defTabSz="4572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C13122"/>
        </a:buClr>
        <a:buSzPct val="80000"/>
        <a:buFont typeface="Lucida Grande"/>
        <a:buChar char="&gt;"/>
        <a:defRPr sz="1800" kern="1200" spc="10">
          <a:solidFill>
            <a:srgbClr val="58595B"/>
          </a:solidFill>
          <a:latin typeface="Times New Roman"/>
          <a:ea typeface="+mn-ea"/>
          <a:cs typeface="Times New Roman"/>
        </a:defRPr>
      </a:lvl2pPr>
      <a:lvl3pPr marL="548640" indent="-274320" algn="l" defTabSz="4572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C13122"/>
        </a:buClr>
        <a:buSzPct val="80000"/>
        <a:buFont typeface="Lucida Grande"/>
        <a:buChar char="&gt;"/>
        <a:defRPr sz="1800" kern="1200" spc="10">
          <a:solidFill>
            <a:srgbClr val="58595B"/>
          </a:solidFill>
          <a:latin typeface="Times New Roman"/>
          <a:ea typeface="+mn-ea"/>
          <a:cs typeface="Times New Roman"/>
        </a:defRPr>
      </a:lvl3pPr>
      <a:lvl4pPr marL="822960" indent="-274320" algn="l" defTabSz="4572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C13122"/>
        </a:buClr>
        <a:buSzPct val="80000"/>
        <a:buFont typeface="Lucida Grande"/>
        <a:buChar char="&gt;"/>
        <a:defRPr sz="1800" kern="1200" spc="10">
          <a:solidFill>
            <a:srgbClr val="58595B"/>
          </a:solidFill>
          <a:latin typeface="Times New Roman"/>
          <a:ea typeface="+mn-ea"/>
          <a:cs typeface="Times New Roman"/>
        </a:defRPr>
      </a:lvl4pPr>
      <a:lvl5pPr marL="1097280" indent="-274320" algn="l" defTabSz="4572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C13122"/>
        </a:buClr>
        <a:buSzPct val="80000"/>
        <a:buFont typeface="Lucida Grande"/>
        <a:buChar char="&gt;"/>
        <a:defRPr sz="1800" kern="1200" spc="10">
          <a:solidFill>
            <a:srgbClr val="58595B"/>
          </a:solidFill>
          <a:latin typeface="Times New Roman"/>
          <a:ea typeface="+mn-ea"/>
          <a:cs typeface="Times New Roma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" y="4679702"/>
            <a:ext cx="9144000" cy="463798"/>
          </a:xfrm>
          <a:prstGeom prst="rect">
            <a:avLst/>
          </a:prstGeom>
          <a:solidFill>
            <a:srgbClr val="002D5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8363"/>
            <a:ext cx="8229600" cy="6918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HEADER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90338"/>
            <a:ext cx="8229600" cy="37042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body copy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6824" y="4777881"/>
            <a:ext cx="265264" cy="265264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435840" y="4804855"/>
            <a:ext cx="30861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solidFill>
                  <a:srgbClr val="8096AD"/>
                </a:solidFill>
              </a:rPr>
              <a:t>© Copyright 2019. Private and confidential.</a:t>
            </a:r>
          </a:p>
        </p:txBody>
      </p:sp>
    </p:spTree>
    <p:extLst>
      <p:ext uri="{BB962C8B-B14F-4D97-AF65-F5344CB8AC3E}">
        <p14:creationId xmlns:p14="http://schemas.microsoft.com/office/powerpoint/2010/main" val="3212757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686" r:id="rId2"/>
    <p:sldLayoutId id="2147483687" r:id="rId3"/>
    <p:sldLayoutId id="2147483710" r:id="rId4"/>
    <p:sldLayoutId id="2147483711" r:id="rId5"/>
    <p:sldLayoutId id="2147483712" r:id="rId6"/>
    <p:sldLayoutId id="2147483703" r:id="rId7"/>
    <p:sldLayoutId id="2147483696" r:id="rId8"/>
    <p:sldLayoutId id="2147483707" r:id="rId9"/>
    <p:sldLayoutId id="2147483708" r:id="rId10"/>
    <p:sldLayoutId id="2147483706" r:id="rId11"/>
    <p:sldLayoutId id="2147483699" r:id="rId12"/>
  </p:sldLayoutIdLst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3600" b="1" kern="1200" cap="all" baseline="0">
          <a:solidFill>
            <a:srgbClr val="002D5B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ts val="2500"/>
        </a:lnSpc>
        <a:spcBef>
          <a:spcPct val="20000"/>
        </a:spcBef>
        <a:buClr>
          <a:srgbClr val="C13122"/>
        </a:buClr>
        <a:buSzPct val="80000"/>
        <a:buFont typeface="Lucida Grande"/>
        <a:buChar char="&gt;"/>
        <a:defRPr sz="2200" kern="1200">
          <a:solidFill>
            <a:srgbClr val="58595B"/>
          </a:solidFill>
          <a:latin typeface="+mn-lt"/>
          <a:ea typeface="+mn-ea"/>
          <a:cs typeface="Times New Roman"/>
        </a:defRPr>
      </a:lvl1pPr>
      <a:lvl2pPr marL="742950" indent="-285750" algn="l" defTabSz="457200" rtl="0" eaLnBrk="1" latinLnBrk="0" hangingPunct="1">
        <a:lnSpc>
          <a:spcPts val="2500"/>
        </a:lnSpc>
        <a:spcBef>
          <a:spcPct val="20000"/>
        </a:spcBef>
        <a:buClr>
          <a:srgbClr val="C13122"/>
        </a:buClr>
        <a:buSzPct val="80000"/>
        <a:buFont typeface="Lucida Grande"/>
        <a:buChar char="&gt;"/>
        <a:defRPr sz="2200" kern="1200">
          <a:solidFill>
            <a:srgbClr val="58595B"/>
          </a:solidFill>
          <a:latin typeface="+mn-lt"/>
          <a:ea typeface="+mn-ea"/>
          <a:cs typeface="Times New Roman"/>
        </a:defRPr>
      </a:lvl2pPr>
      <a:lvl3pPr marL="1143000" indent="-228600" algn="l" defTabSz="457200" rtl="0" eaLnBrk="1" latinLnBrk="0" hangingPunct="1">
        <a:lnSpc>
          <a:spcPts val="2500"/>
        </a:lnSpc>
        <a:spcBef>
          <a:spcPct val="20000"/>
        </a:spcBef>
        <a:buClr>
          <a:srgbClr val="C13122"/>
        </a:buClr>
        <a:buSzPct val="80000"/>
        <a:buFont typeface="Lucida Grande"/>
        <a:buChar char="&gt;"/>
        <a:defRPr sz="1800" kern="1200">
          <a:solidFill>
            <a:srgbClr val="58595B"/>
          </a:solidFill>
          <a:latin typeface="+mn-lt"/>
          <a:ea typeface="+mn-ea"/>
          <a:cs typeface="Times New Roman"/>
        </a:defRPr>
      </a:lvl3pPr>
      <a:lvl4pPr marL="1600200" indent="-228600" algn="l" defTabSz="457200" rtl="0" eaLnBrk="1" latinLnBrk="0" hangingPunct="1">
        <a:lnSpc>
          <a:spcPts val="2500"/>
        </a:lnSpc>
        <a:spcBef>
          <a:spcPct val="20000"/>
        </a:spcBef>
        <a:buClr>
          <a:srgbClr val="C13122"/>
        </a:buClr>
        <a:buSzPct val="80000"/>
        <a:buFont typeface="Lucida Grande"/>
        <a:buChar char="&gt;"/>
        <a:defRPr sz="1800" kern="1200">
          <a:solidFill>
            <a:srgbClr val="58595B"/>
          </a:solidFill>
          <a:latin typeface="+mn-lt"/>
          <a:ea typeface="+mn-ea"/>
          <a:cs typeface="Times New Roman"/>
        </a:defRPr>
      </a:lvl4pPr>
      <a:lvl5pPr marL="2057400" indent="-228600" algn="l" defTabSz="457200" rtl="0" eaLnBrk="1" latinLnBrk="0" hangingPunct="1">
        <a:lnSpc>
          <a:spcPts val="2500"/>
        </a:lnSpc>
        <a:spcBef>
          <a:spcPct val="20000"/>
        </a:spcBef>
        <a:buClr>
          <a:srgbClr val="C13122"/>
        </a:buClr>
        <a:buSzPct val="80000"/>
        <a:buFont typeface="Lucida Grande"/>
        <a:buChar char="&gt;"/>
        <a:defRPr sz="1800" kern="1200">
          <a:solidFill>
            <a:srgbClr val="58595B"/>
          </a:solidFill>
          <a:latin typeface="+mn-lt"/>
          <a:ea typeface="+mn-ea"/>
          <a:cs typeface="Times New Roma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585" y="1287653"/>
            <a:ext cx="7772400" cy="1102519"/>
          </a:xfrm>
        </p:spPr>
        <p:txBody>
          <a:bodyPr/>
          <a:lstStyle/>
          <a:p>
            <a:r>
              <a:rPr lang="en-US" sz="5400" dirty="0"/>
              <a:t>5 Important Security Lessons from 2019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="" xmlns:a16="http://schemas.microsoft.com/office/drawing/2014/main" id="{DE68E2C7-50DF-6B42-AE92-38AEBF8B4B78}"/>
              </a:ext>
            </a:extLst>
          </p:cNvPr>
          <p:cNvSpPr txBox="1">
            <a:spLocks/>
          </p:cNvSpPr>
          <p:nvPr/>
        </p:nvSpPr>
        <p:spPr>
          <a:xfrm>
            <a:off x="472585" y="2390172"/>
            <a:ext cx="3014222" cy="1416396"/>
          </a:xfrm>
          <a:prstGeom prst="rect">
            <a:avLst/>
          </a:prstGeom>
        </p:spPr>
        <p:txBody>
          <a:bodyPr lIns="0" tIns="0">
            <a:normAutofit fontScale="77500" lnSpcReduction="20000"/>
          </a:bodyPr>
          <a:lstStyle>
            <a:lvl1pPr marL="0" indent="0" algn="l" defTabSz="457200" rtl="0" eaLnBrk="1" latinLnBrk="0" hangingPunct="1">
              <a:lnSpc>
                <a:spcPts val="2800"/>
              </a:lnSpc>
              <a:spcBef>
                <a:spcPts val="600"/>
              </a:spcBef>
              <a:spcAft>
                <a:spcPts val="1400"/>
              </a:spcAft>
              <a:buFont typeface="Arial"/>
              <a:buNone/>
              <a:defRPr sz="2800" b="0" i="0" kern="1200" spc="3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C13122"/>
              </a:buClr>
              <a:buSzPct val="80000"/>
              <a:buFont typeface="Lucida Grande"/>
              <a:buNone/>
              <a:defRPr sz="1800" kern="1200" spc="10">
                <a:solidFill>
                  <a:schemeClr val="tx1">
                    <a:tint val="75000"/>
                  </a:schemeClr>
                </a:solidFill>
                <a:latin typeface="Times New Roman"/>
                <a:ea typeface="+mn-ea"/>
                <a:cs typeface="Times New Roman"/>
              </a:defRPr>
            </a:lvl2pPr>
            <a:lvl3pPr marL="914400" indent="0" algn="ctr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C13122"/>
              </a:buClr>
              <a:buSzPct val="80000"/>
              <a:buFont typeface="Lucida Grande"/>
              <a:buNone/>
              <a:defRPr sz="1800" kern="1200" spc="10">
                <a:solidFill>
                  <a:schemeClr val="tx1">
                    <a:tint val="75000"/>
                  </a:schemeClr>
                </a:solidFill>
                <a:latin typeface="Times New Roman"/>
                <a:ea typeface="+mn-ea"/>
                <a:cs typeface="Times New Roman"/>
              </a:defRPr>
            </a:lvl3pPr>
            <a:lvl4pPr marL="1371600" indent="0" algn="ctr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C13122"/>
              </a:buClr>
              <a:buSzPct val="80000"/>
              <a:buFont typeface="Lucida Grande"/>
              <a:buNone/>
              <a:defRPr sz="1800" kern="1200" spc="10">
                <a:solidFill>
                  <a:schemeClr val="tx1">
                    <a:tint val="75000"/>
                  </a:schemeClr>
                </a:solidFill>
                <a:latin typeface="Times New Roman"/>
                <a:ea typeface="+mn-ea"/>
                <a:cs typeface="Times New Roman"/>
              </a:defRPr>
            </a:lvl4pPr>
            <a:lvl5pPr marL="1828800" indent="0" algn="ctr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C13122"/>
              </a:buClr>
              <a:buSzPct val="80000"/>
              <a:buFont typeface="Lucida Grande"/>
              <a:buNone/>
              <a:defRPr sz="1800" kern="1200" spc="10">
                <a:solidFill>
                  <a:schemeClr val="tx1">
                    <a:tint val="75000"/>
                  </a:schemeClr>
                </a:solidFill>
                <a:latin typeface="Times New Roman"/>
                <a:ea typeface="+mn-ea"/>
                <a:cs typeface="Times New Roman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100" b="1" dirty="0" smtClean="0"/>
              <a:t>Mike Mahurin, CISSP, CISA, CISM</a:t>
            </a:r>
            <a:endParaRPr lang="en-US" sz="21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/>
              <a:t>Security Solutions Architect</a:t>
            </a:r>
            <a:endParaRPr lang="en-US" sz="16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/>
              <a:t>Midwest Security Practice</a:t>
            </a:r>
            <a:endParaRPr lang="en-US" sz="16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i="1" dirty="0">
                <a:solidFill>
                  <a:srgbClr val="00B0F0"/>
                </a:solidFill>
              </a:rPr>
              <a:t>Connecting Solutions, Delivering Outcomes.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51441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</a:t>
            </a:r>
            <a:r>
              <a:rPr lang="en-US" baseline="0" dirty="0" smtClean="0"/>
              <a:t> Defensive Layers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0431124"/>
              </p:ext>
            </p:extLst>
          </p:nvPr>
        </p:nvGraphicFramePr>
        <p:xfrm>
          <a:off x="590550" y="830263"/>
          <a:ext cx="8229600" cy="3729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0449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5224427"/>
              </p:ext>
            </p:extLst>
          </p:nvPr>
        </p:nvGraphicFramePr>
        <p:xfrm>
          <a:off x="457200" y="890588"/>
          <a:ext cx="8229600" cy="3729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Ransomware Acceleration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31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8240406"/>
              </p:ext>
            </p:extLst>
          </p:nvPr>
        </p:nvGraphicFramePr>
        <p:xfrm>
          <a:off x="3566160" y="890588"/>
          <a:ext cx="5341620" cy="3729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Ransomware Protection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348740"/>
            <a:ext cx="38328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Controls in each area in the space tend to cut ransomware infection rates by 98-99% across customer base.</a:t>
            </a:r>
          </a:p>
          <a:p>
            <a:endParaRPr lang="en-US" dirty="0"/>
          </a:p>
          <a:p>
            <a:r>
              <a:rPr lang="en-US" dirty="0" smtClean="0"/>
              <a:t>Behavioral based technologies are required throughout the stack.</a:t>
            </a:r>
          </a:p>
          <a:p>
            <a:endParaRPr lang="en-US" dirty="0"/>
          </a:p>
          <a:p>
            <a:r>
              <a:rPr lang="en-US" dirty="0" smtClean="0"/>
              <a:t>Offline Secure Vaulting is the last ditch recovery method.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43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9211"/>
              </p:ext>
            </p:extLst>
          </p:nvPr>
        </p:nvGraphicFramePr>
        <p:xfrm>
          <a:off x="3512820" y="1012508"/>
          <a:ext cx="5562600" cy="3729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Credential</a:t>
            </a:r>
            <a:r>
              <a:rPr lang="en-US" baseline="0" dirty="0" smtClean="0"/>
              <a:t> Abuse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87780"/>
            <a:ext cx="350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Stolen credentials used in over 60% of attacks.</a:t>
            </a:r>
          </a:p>
          <a:p>
            <a:endParaRPr lang="en-US" dirty="0"/>
          </a:p>
          <a:p>
            <a:r>
              <a:rPr lang="en-US" dirty="0" smtClean="0"/>
              <a:t>123456 is the most common password (23.2 million)</a:t>
            </a:r>
          </a:p>
          <a:p>
            <a:endParaRPr lang="en-US" dirty="0"/>
          </a:p>
          <a:p>
            <a:r>
              <a:rPr lang="en-US" dirty="0" smtClean="0"/>
              <a:t>User password behavior is largely unchanged.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76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4769539"/>
              </p:ext>
            </p:extLst>
          </p:nvPr>
        </p:nvGraphicFramePr>
        <p:xfrm>
          <a:off x="403860" y="830179"/>
          <a:ext cx="8458200" cy="3729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</a:t>
            </a:r>
            <a:r>
              <a:rPr lang="en-US" baseline="0" dirty="0" smtClean="0"/>
              <a:t> Password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83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8680794"/>
              </p:ext>
            </p:extLst>
          </p:nvPr>
        </p:nvGraphicFramePr>
        <p:xfrm>
          <a:off x="457200" y="890588"/>
          <a:ext cx="8229600" cy="3729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Multifactor Authentication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8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5314517"/>
              </p:ext>
            </p:extLst>
          </p:nvPr>
        </p:nvGraphicFramePr>
        <p:xfrm>
          <a:off x="457200" y="890588"/>
          <a:ext cx="8229600" cy="3729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Obsolete</a:t>
            </a:r>
            <a:r>
              <a:rPr lang="en-US" baseline="0" dirty="0" smtClean="0"/>
              <a:t> Legacy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69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4941180"/>
              </p:ext>
            </p:extLst>
          </p:nvPr>
        </p:nvGraphicFramePr>
        <p:xfrm>
          <a:off x="457200" y="890588"/>
          <a:ext cx="8229600" cy="3729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Defensive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15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SPAM Calling Fraud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Spam Calling Fraud Growth</a:t>
            </a:r>
          </a:p>
          <a:p>
            <a:pPr lvl="1"/>
            <a:r>
              <a:rPr lang="en-US" dirty="0" smtClean="0"/>
              <a:t>A review of 80 billion calls showed 40% were SPAM (First Orion)</a:t>
            </a:r>
          </a:p>
          <a:p>
            <a:pPr lvl="1"/>
            <a:r>
              <a:rPr lang="en-US" dirty="0" smtClean="0"/>
              <a:t>75% of scam victims reported the caller had the personal information</a:t>
            </a:r>
          </a:p>
          <a:p>
            <a:pPr lvl="1"/>
            <a:r>
              <a:rPr lang="en-US" dirty="0"/>
              <a:t>35% of people continue a call with a spammer if they have personal </a:t>
            </a:r>
            <a:r>
              <a:rPr lang="en-US" dirty="0" smtClean="0"/>
              <a:t>information</a:t>
            </a:r>
          </a:p>
          <a:p>
            <a:pPr lvl="1"/>
            <a:r>
              <a:rPr lang="en-US" dirty="0" smtClean="0"/>
              <a:t>Consumer Reports survey indicates 70% of people don’t answer unknown phone numbers</a:t>
            </a:r>
          </a:p>
          <a:p>
            <a:pPr lvl="1"/>
            <a:r>
              <a:rPr lang="en-US" dirty="0" smtClean="0"/>
              <a:t>Leverage low cost SIP, offshore call centers, and open source call center technology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47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007437"/>
              </p:ext>
            </p:extLst>
          </p:nvPr>
        </p:nvGraphicFramePr>
        <p:xfrm>
          <a:off x="457200" y="890588"/>
          <a:ext cx="8229600" cy="3729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SPAM Calling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5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Mike Mahurin, CISSP, CISA, CISM</a:t>
            </a:r>
          </a:p>
          <a:p>
            <a:pPr lvl="1"/>
            <a:r>
              <a:rPr lang="en-US" dirty="0" smtClean="0"/>
              <a:t>Security </a:t>
            </a:r>
            <a:r>
              <a:rPr lang="en-US" dirty="0" smtClean="0"/>
              <a:t>Solutions </a:t>
            </a:r>
            <a:r>
              <a:rPr lang="en-US" dirty="0" smtClean="0"/>
              <a:t>Architect ConvergeOne Serving the Midwest Region</a:t>
            </a:r>
          </a:p>
          <a:p>
            <a:pPr lvl="1"/>
            <a:r>
              <a:rPr lang="en-US" dirty="0" smtClean="0"/>
              <a:t>20 Years of IT Experience with 18 in Enterprise Security Architecture</a:t>
            </a:r>
          </a:p>
          <a:p>
            <a:pPr lvl="1"/>
            <a:r>
              <a:rPr lang="en-US" dirty="0" smtClean="0"/>
              <a:t>Consult with a large number of Local, County, State, and Education organizations across the </a:t>
            </a:r>
            <a:r>
              <a:rPr lang="en-US" dirty="0" smtClean="0"/>
              <a:t>country</a:t>
            </a:r>
            <a:endParaRPr lang="en-US" dirty="0" smtClean="0"/>
          </a:p>
          <a:p>
            <a:r>
              <a:rPr lang="en-US" dirty="0" smtClean="0"/>
              <a:t>ConvergeOne</a:t>
            </a:r>
          </a:p>
          <a:p>
            <a:pPr lvl="1"/>
            <a:r>
              <a:rPr lang="en-US" dirty="0" smtClean="0"/>
              <a:t>14,000+ </a:t>
            </a:r>
            <a:r>
              <a:rPr lang="en-US" dirty="0" smtClean="0"/>
              <a:t>Customers </a:t>
            </a:r>
            <a:r>
              <a:rPr lang="en-US" dirty="0" smtClean="0"/>
              <a:t>Across the United States</a:t>
            </a:r>
          </a:p>
          <a:p>
            <a:pPr lvl="1"/>
            <a:r>
              <a:rPr lang="en-US" dirty="0" smtClean="0"/>
              <a:t>1,600+ Engineers with 6,300+ Certifications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54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6026727"/>
              </p:ext>
            </p:extLst>
          </p:nvPr>
        </p:nvGraphicFramePr>
        <p:xfrm>
          <a:off x="457200" y="890588"/>
          <a:ext cx="8229600" cy="3729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SPAM Calling Defenses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72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705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 Landscape for Government IT</a:t>
            </a:r>
          </a:p>
          <a:p>
            <a:r>
              <a:rPr lang="en-US" dirty="0" smtClean="0"/>
              <a:t>Lessons Learned</a:t>
            </a:r>
          </a:p>
          <a:p>
            <a:pPr lvl="1"/>
            <a:r>
              <a:rPr lang="en-US" dirty="0" smtClean="0"/>
              <a:t>Email as a Primary Vector</a:t>
            </a:r>
          </a:p>
          <a:p>
            <a:pPr lvl="1"/>
            <a:r>
              <a:rPr lang="en-US" dirty="0" smtClean="0"/>
              <a:t>Ransomware Acceleration</a:t>
            </a:r>
          </a:p>
          <a:p>
            <a:pPr lvl="1"/>
            <a:r>
              <a:rPr lang="en-US" dirty="0" smtClean="0"/>
              <a:t>Credential Abuse</a:t>
            </a:r>
          </a:p>
          <a:p>
            <a:pPr lvl="1"/>
            <a:r>
              <a:rPr lang="en-US" dirty="0" smtClean="0"/>
              <a:t>Next Generation Controls</a:t>
            </a:r>
          </a:p>
          <a:p>
            <a:pPr lvl="1"/>
            <a:r>
              <a:rPr lang="en-US" dirty="0" smtClean="0"/>
              <a:t>Spam Calling</a:t>
            </a:r>
            <a:endParaRPr lang="en-US" dirty="0" smtClean="0"/>
          </a:p>
          <a:p>
            <a:r>
              <a:rPr lang="en-US" dirty="0" smtClean="0"/>
              <a:t>Q&amp;A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20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Situation</a:t>
            </a:r>
            <a:br>
              <a:rPr lang="en-US" dirty="0" smtClean="0"/>
            </a:br>
            <a:r>
              <a:rPr lang="en-US" dirty="0" smtClean="0"/>
              <a:t>Report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0" y="3482510"/>
            <a:ext cx="9144000" cy="1660990"/>
            <a:chOff x="0" y="3482510"/>
            <a:chExt cx="9144000" cy="1660990"/>
          </a:xfrm>
        </p:grpSpPr>
        <p:pic>
          <p:nvPicPr>
            <p:cNvPr id="14" name="Picture 13" descr="C1-PPT_Image-footer.png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3482510"/>
              <a:ext cx="9144000" cy="1660990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 userDrawn="1"/>
          </p:nvSpPr>
          <p:spPr>
            <a:xfrm>
              <a:off x="301527" y="4391829"/>
              <a:ext cx="2614990" cy="6096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1175" y="4501733"/>
              <a:ext cx="1968126" cy="294176"/>
            </a:xfrm>
            <a:prstGeom prst="rect">
              <a:avLst/>
            </a:prstGeom>
          </p:spPr>
        </p:pic>
      </p:grp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41686" y="3816093"/>
            <a:ext cx="2895600" cy="273844"/>
          </a:xfrm>
        </p:spPr>
        <p:txBody>
          <a:bodyPr/>
          <a:lstStyle/>
          <a:p>
            <a:r>
              <a:rPr lang="en-US" dirty="0" smtClean="0"/>
              <a:t>© Copyright 2019. Private and confidential.</a:t>
            </a:r>
          </a:p>
        </p:txBody>
      </p:sp>
    </p:spTree>
    <p:extLst>
      <p:ext uri="{BB962C8B-B14F-4D97-AF65-F5344CB8AC3E}">
        <p14:creationId xmlns:p14="http://schemas.microsoft.com/office/powerpoint/2010/main" val="59402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Financially Driven </a:t>
            </a:r>
          </a:p>
          <a:p>
            <a:pPr lvl="1"/>
            <a:r>
              <a:rPr lang="en-US" dirty="0" smtClean="0"/>
              <a:t>Phishing schemes </a:t>
            </a:r>
          </a:p>
          <a:p>
            <a:pPr lvl="1"/>
            <a:r>
              <a:rPr lang="en-US" dirty="0" err="1" smtClean="0"/>
              <a:t>Cryptominers</a:t>
            </a:r>
            <a:endParaRPr lang="en-US" dirty="0" smtClean="0"/>
          </a:p>
          <a:p>
            <a:pPr lvl="1"/>
            <a:r>
              <a:rPr lang="en-US" dirty="0" smtClean="0"/>
              <a:t>Ransomware</a:t>
            </a:r>
            <a:endParaRPr lang="en-US" dirty="0" smtClean="0"/>
          </a:p>
          <a:p>
            <a:pPr lvl="1"/>
            <a:r>
              <a:rPr lang="en-US" dirty="0" smtClean="0"/>
              <a:t>Advanced Fraud</a:t>
            </a:r>
          </a:p>
          <a:p>
            <a:r>
              <a:rPr lang="en-US" dirty="0" smtClean="0"/>
              <a:t>Nation State </a:t>
            </a:r>
            <a:r>
              <a:rPr lang="en-US" dirty="0" smtClean="0"/>
              <a:t>Driven </a:t>
            </a:r>
            <a:r>
              <a:rPr lang="en-US" dirty="0" smtClean="0"/>
              <a:t>168% Growth in 2019 (Verizon)</a:t>
            </a:r>
          </a:p>
          <a:p>
            <a:pPr lvl="1"/>
            <a:r>
              <a:rPr lang="en-US" dirty="0" smtClean="0"/>
              <a:t>Critical Infrastructure</a:t>
            </a:r>
          </a:p>
          <a:p>
            <a:pPr lvl="1"/>
            <a:r>
              <a:rPr lang="en-US" dirty="0" smtClean="0"/>
              <a:t>Espionage</a:t>
            </a:r>
            <a:endParaRPr lang="en-US" dirty="0" smtClean="0"/>
          </a:p>
          <a:p>
            <a:pPr lvl="1"/>
            <a:r>
              <a:rPr lang="en-US" dirty="0" smtClean="0"/>
              <a:t>Social Manipulation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Attackers - 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2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Attackers – Emerging Threats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8117851"/>
              </p:ext>
            </p:extLst>
          </p:nvPr>
        </p:nvGraphicFramePr>
        <p:xfrm>
          <a:off x="457200" y="890588"/>
          <a:ext cx="8229600" cy="3729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584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grpSp>
        <p:nvGrpSpPr>
          <p:cNvPr id="7" name="Group 6"/>
          <p:cNvGrpSpPr/>
          <p:nvPr/>
        </p:nvGrpSpPr>
        <p:grpSpPr>
          <a:xfrm>
            <a:off x="0" y="3482510"/>
            <a:ext cx="9144000" cy="1660990"/>
            <a:chOff x="0" y="3482510"/>
            <a:chExt cx="9144000" cy="1660990"/>
          </a:xfrm>
        </p:grpSpPr>
        <p:pic>
          <p:nvPicPr>
            <p:cNvPr id="8" name="Picture 7" descr="C1-PPT_Image-footer.png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3482510"/>
              <a:ext cx="9144000" cy="166099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 userDrawn="1"/>
          </p:nvSpPr>
          <p:spPr>
            <a:xfrm>
              <a:off x="301527" y="4391829"/>
              <a:ext cx="2614990" cy="6096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1175" y="4549541"/>
              <a:ext cx="1968126" cy="294176"/>
            </a:xfrm>
            <a:prstGeom prst="rect">
              <a:avLst/>
            </a:prstGeom>
          </p:spPr>
        </p:pic>
      </p:grpSp>
      <p:sp>
        <p:nvSpPr>
          <p:cNvPr id="12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41686" y="3816093"/>
            <a:ext cx="2895600" cy="273844"/>
          </a:xfrm>
        </p:spPr>
        <p:txBody>
          <a:bodyPr/>
          <a:lstStyle/>
          <a:p>
            <a:r>
              <a:rPr lang="en-US" dirty="0" smtClean="0"/>
              <a:t>© Copyright 2019. Private and confidential.</a:t>
            </a:r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380027" y="412385"/>
            <a:ext cx="7772400" cy="1102519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600" b="1" i="0" kern="1200" cap="all">
                <a:solidFill>
                  <a:srgbClr val="002D5B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80027" y="1680047"/>
            <a:ext cx="8229600" cy="85725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2019 Lessons Learned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05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6902498"/>
              </p:ext>
            </p:extLst>
          </p:nvPr>
        </p:nvGraphicFramePr>
        <p:xfrm>
          <a:off x="868680" y="975360"/>
          <a:ext cx="7406640" cy="33699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</a:t>
            </a:r>
            <a:r>
              <a:rPr lang="en-US" baseline="0" dirty="0" smtClean="0"/>
              <a:t> Areas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1568107"/>
              </p:ext>
            </p:extLst>
          </p:nvPr>
        </p:nvGraphicFramePr>
        <p:xfrm>
          <a:off x="3559907" y="867141"/>
          <a:ext cx="5373077" cy="3729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</a:t>
            </a:r>
            <a:r>
              <a:rPr lang="en-US" baseline="0" dirty="0" smtClean="0"/>
              <a:t> as a Primary Vector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91661" y="1992923"/>
            <a:ext cx="34504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Email is the delivery mechanism for approximately 90 - 95% of attacks on </a:t>
            </a:r>
            <a:r>
              <a:rPr lang="en-US" dirty="0" smtClean="0"/>
              <a:t>an organization’s network.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38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1_PPT_Alt_Template_v3">
  <a:themeElements>
    <a:clrScheme name="ConvergeOne Colors">
      <a:dk1>
        <a:srgbClr val="58595B"/>
      </a:dk1>
      <a:lt1>
        <a:sysClr val="window" lastClr="FFFFFF"/>
      </a:lt1>
      <a:dk2>
        <a:srgbClr val="002D5B"/>
      </a:dk2>
      <a:lt2>
        <a:srgbClr val="F3F3F3"/>
      </a:lt2>
      <a:accent1>
        <a:srgbClr val="00AEEF"/>
      </a:accent1>
      <a:accent2>
        <a:srgbClr val="002E5C"/>
      </a:accent2>
      <a:accent3>
        <a:srgbClr val="FDB515"/>
      </a:accent3>
      <a:accent4>
        <a:srgbClr val="C13122"/>
      </a:accent4>
      <a:accent5>
        <a:srgbClr val="CDCCCC"/>
      </a:accent5>
      <a:accent6>
        <a:srgbClr val="6ECFF6"/>
      </a:accent6>
      <a:hlink>
        <a:srgbClr val="00AEEF"/>
      </a:hlink>
      <a:folHlink>
        <a:srgbClr val="16C1F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Navy Footer Templates">
  <a:themeElements>
    <a:clrScheme name="C1 Standard">
      <a:dk1>
        <a:srgbClr val="7F7F7F"/>
      </a:dk1>
      <a:lt1>
        <a:sysClr val="window" lastClr="FFFFFF"/>
      </a:lt1>
      <a:dk2>
        <a:srgbClr val="7F7F7F"/>
      </a:dk2>
      <a:lt2>
        <a:srgbClr val="EEECE1"/>
      </a:lt2>
      <a:accent1>
        <a:srgbClr val="00AEEF"/>
      </a:accent1>
      <a:accent2>
        <a:srgbClr val="B3B2B1"/>
      </a:accent2>
      <a:accent3>
        <a:srgbClr val="002D5B"/>
      </a:accent3>
      <a:accent4>
        <a:srgbClr val="FDB515"/>
      </a:accent4>
      <a:accent5>
        <a:srgbClr val="C13122"/>
      </a:accent5>
      <a:accent6>
        <a:srgbClr val="5F5F5F"/>
      </a:accent6>
      <a:hlink>
        <a:srgbClr val="002D5B"/>
      </a:hlink>
      <a:folHlink>
        <a:srgbClr val="00AEE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9007972EE13844B5CFDD5D1F831E37" ma:contentTypeVersion="10" ma:contentTypeDescription="Create a new document." ma:contentTypeScope="" ma:versionID="33440f32436ad789c8ac8dfa46eb44e3">
  <xsd:schema xmlns:xsd="http://www.w3.org/2001/XMLSchema" xmlns:xs="http://www.w3.org/2001/XMLSchema" xmlns:p="http://schemas.microsoft.com/office/2006/metadata/properties" xmlns:ns1="http://schemas.microsoft.com/sharepoint/v3" xmlns:ns2="5f48d119-93b2-4086-9083-c20c6d729fc6" xmlns:ns3="be9e66dc-a814-4a6e-a2f2-8bf89e71ec5e" targetNamespace="http://schemas.microsoft.com/office/2006/metadata/properties" ma:root="true" ma:fieldsID="8213bf4696b95f187cc120ad5ce30a72" ns1:_="" ns2:_="" ns3:_="">
    <xsd:import namespace="http://schemas.microsoft.com/sharepoint/v3"/>
    <xsd:import namespace="5f48d119-93b2-4086-9083-c20c6d729fc6"/>
    <xsd:import namespace="be9e66dc-a814-4a6e-a2f2-8bf89e71ec5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ourceID" minOccurs="0"/>
                <xsd:element ref="ns2:SourceModified" minOccurs="0"/>
                <xsd:element ref="ns2:SourceModifiedBy" minOccurs="0"/>
                <xsd:element ref="ns2:SourceCreated" minOccurs="0"/>
                <xsd:element ref="ns2:SourceCreatedBy" minOccurs="0"/>
                <xsd:element ref="ns2:SourceVersion" minOccurs="0"/>
                <xsd:element ref="ns3:TaxKeywordTaxHTField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48d119-93b2-4086-9083-c20c6d729fc6" elementFormDefault="qualified">
    <xsd:import namespace="http://schemas.microsoft.com/office/2006/documentManagement/types"/>
    <xsd:import namespace="http://schemas.microsoft.com/office/infopath/2007/PartnerControls"/>
    <xsd:element name="SourceID" ma:index="10" nillable="true" ma:displayName="SourceID" ma:description="The reference to the source document" ma:internalName="SourceID3">
      <xsd:simpleType>
        <xsd:restriction base="dms:Text"/>
      </xsd:simpleType>
    </xsd:element>
    <xsd:element name="SourceModified" ma:index="11" nillable="true" ma:displayName="Source Modified" ma:description="The modified date and time of the source document when last published" ma:format="DateTime" ma:internalName="SourceModified3">
      <xsd:simpleType>
        <xsd:restriction base="dms:DateTime"/>
      </xsd:simpleType>
    </xsd:element>
    <xsd:element name="SourceModifiedBy" ma:index="12" nillable="true" ma:displayName="Source Modified By" ma:description="The account which last modified the source document when it was last published" ma:internalName="SourceModifiedBy3">
      <xsd:simpleType>
        <xsd:restriction base="dms:Text"/>
      </xsd:simpleType>
    </xsd:element>
    <xsd:element name="SourceCreated" ma:index="13" nillable="true" ma:displayName="Source Created" ma:description="The date and time that the source document was created in SharePoint" ma:format="DateTime" ma:internalName="SourceCreated3">
      <xsd:simpleType>
        <xsd:restriction base="dms:DateTime"/>
      </xsd:simpleType>
    </xsd:element>
    <xsd:element name="SourceCreatedBy" ma:index="14" nillable="true" ma:displayName="Source Created By" ma:description="The account used to created the source document in SharePoint" ma:internalName="SourceCreatedBy3">
      <xsd:simpleType>
        <xsd:restriction base="dms:Text"/>
      </xsd:simpleType>
    </xsd:element>
    <xsd:element name="SourceVersion" ma:index="15" nillable="true" ma:displayName="Source Version" ma:description="The version number of the source document when last published" ma:internalName="SourceVersion3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9e66dc-a814-4a6e-a2f2-8bf89e71ec5e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f5d26608-7d93-435b-9557-80cb63e2b9f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4313a4b5-6e39-430b-9f0b-fbfef4d2636d}" ma:internalName="TaxCatchAll" ma:showField="CatchAllData" ma:web="be9e66dc-a814-4a6e-a2f2-8bf89e71ec5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9e66dc-a814-4a6e-a2f2-8bf89e71ec5e"/>
    <TaxKeywordTaxHTField xmlns="be9e66dc-a814-4a6e-a2f2-8bf89e71ec5e">
      <Terms xmlns="http://schemas.microsoft.com/office/infopath/2007/PartnerControls"/>
    </TaxKeywordTaxHTField>
    <SourceModifiedBy xmlns="5f48d119-93b2-4086-9083-c20c6d729fc6" xsi:nil="true"/>
    <SourceModified xmlns="5f48d119-93b2-4086-9083-c20c6d729fc6" xsi:nil="true"/>
    <SourceCreatedBy xmlns="5f48d119-93b2-4086-9083-c20c6d729fc6" xsi:nil="true"/>
    <SourceID xmlns="5f48d119-93b2-4086-9083-c20c6d729fc6" xsi:nil="true"/>
    <PublishingExpirationDate xmlns="http://schemas.microsoft.com/sharepoint/v3" xsi:nil="true"/>
    <PublishingStartDate xmlns="http://schemas.microsoft.com/sharepoint/v3" xsi:nil="true"/>
    <SourceCreated xmlns="5f48d119-93b2-4086-9083-c20c6d729fc6" xsi:nil="true"/>
    <SourceVersion xmlns="5f48d119-93b2-4086-9083-c20c6d729fc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6EC02A9-42E3-42BB-8C57-A86FE6A825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f48d119-93b2-4086-9083-c20c6d729fc6"/>
    <ds:schemaRef ds:uri="be9e66dc-a814-4a6e-a2f2-8bf89e71ec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67A45C3-8274-4E2C-8C7D-B85594560458}">
  <ds:schemaRefs>
    <ds:schemaRef ds:uri="http://purl.org/dc/elements/1.1/"/>
    <ds:schemaRef ds:uri="http://schemas.microsoft.com/office/2006/metadata/properties"/>
    <ds:schemaRef ds:uri="be9e66dc-a814-4a6e-a2f2-8bf89e71ec5e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5f48d119-93b2-4086-9083-c20c6d729fc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9F3B3F4-322D-4F06-B7B3-B017319CBBB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C1_PPT_Alt_Template_v3</Template>
  <TotalTime>2725</TotalTime>
  <Words>562</Words>
  <Application>Microsoft Office PowerPoint</Application>
  <PresentationFormat>On-screen Show (16:9)</PresentationFormat>
  <Paragraphs>146</Paragraphs>
  <Slides>21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Lucida Grande</vt:lpstr>
      <vt:lpstr>Times New Roman</vt:lpstr>
      <vt:lpstr>C1_PPT_Alt_Template_v3</vt:lpstr>
      <vt:lpstr>Navy Footer Templates</vt:lpstr>
      <vt:lpstr>5 Important Security Lessons from 2019</vt:lpstr>
      <vt:lpstr>Introduction</vt:lpstr>
      <vt:lpstr>Overview</vt:lpstr>
      <vt:lpstr>Situation Report</vt:lpstr>
      <vt:lpstr>Attackers - Today</vt:lpstr>
      <vt:lpstr>Attackers – Emerging Threats</vt:lpstr>
      <vt:lpstr>2019 Lessons Learned</vt:lpstr>
      <vt:lpstr>Focus Areas</vt:lpstr>
      <vt:lpstr>Email as a Primary Vector</vt:lpstr>
      <vt:lpstr>Email Defensive Layers</vt:lpstr>
      <vt:lpstr>Ransomware Acceleration</vt:lpstr>
      <vt:lpstr>Ransomware Protection</vt:lpstr>
      <vt:lpstr>Credential Abuse</vt:lpstr>
      <vt:lpstr>Traditional Password Issues</vt:lpstr>
      <vt:lpstr>Multifactor Authentication</vt:lpstr>
      <vt:lpstr>Obsolete Legacy Technology</vt:lpstr>
      <vt:lpstr>Modern Defensive Technology</vt:lpstr>
      <vt:lpstr>SPAM Calling Fraud</vt:lpstr>
      <vt:lpstr>SPAM Calling Examples</vt:lpstr>
      <vt:lpstr>SPAM Calling Defenses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C1 Preso Template 16x9</dc:title>
  <dc:creator>Administrator</dc:creator>
  <cp:keywords/>
  <cp:lastModifiedBy>Mike Mahurin</cp:lastModifiedBy>
  <cp:revision>171</cp:revision>
  <dcterms:created xsi:type="dcterms:W3CDTF">2015-11-20T18:44:47Z</dcterms:created>
  <dcterms:modified xsi:type="dcterms:W3CDTF">2019-11-26T15:50:55Z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0x0101004B9007972EE13844B5CFDD5D1F831E37</vt:lpwstr>
  </property>
  <property fmtid="{D5CDD505-2E9C-101B-9397-08002B2CF9AE}" pid="3" name="TaxKeyword">
    <vt:lpwstr/>
  </property>
  <property fmtid="{D5CDD505-2E9C-101B-9397-08002B2CF9AE}" pid="4" name="Order">
    <vt:r8>11900</vt:r8>
  </property>
  <property fmtid="{D5CDD505-2E9C-101B-9397-08002B2CF9AE}" pid="5" name="URL">
    <vt:lpwstr/>
  </property>
  <property fmtid="{D5CDD505-2E9C-101B-9397-08002B2CF9AE}" pid="6" name="xd_ProgID">
    <vt:lpwstr/>
  </property>
  <property fmtid="{D5CDD505-2E9C-101B-9397-08002B2CF9AE}" pid="7" name="TaxCatchAll">
    <vt:lpwstr/>
  </property>
  <property fmtid="{D5CDD505-2E9C-101B-9397-08002B2CF9AE}" pid="8" name="TaxKeywordTaxHTField">
    <vt:lpwstr/>
  </property>
  <property fmtid="{D5CDD505-2E9C-101B-9397-08002B2CF9AE}" pid="9" name="TemplateUrl">
    <vt:lpwstr/>
  </property>
  <property fmtid="{D5CDD505-2E9C-101B-9397-08002B2CF9AE}" pid="10" name="IconOverlay">
    <vt:lpwstr/>
  </property>
  <property fmtid="{D5CDD505-2E9C-101B-9397-08002B2CF9AE}" pid="11" name="SourceModifiedBy">
    <vt:lpwstr>Domenick Wissel (i:0#.w|nacr\dwissel[mailto:DWissel@convergeone.com])</vt:lpwstr>
  </property>
  <property fmtid="{D5CDD505-2E9C-101B-9397-08002B2CF9AE}" pid="12" name="SourceModified">
    <vt:filetime>2019-01-21T14:58:52Z</vt:filetime>
  </property>
  <property fmtid="{D5CDD505-2E9C-101B-9397-08002B2CF9AE}" pid="13" name="SourceVersion">
    <vt:lpwstr>2.0</vt:lpwstr>
  </property>
  <property fmtid="{D5CDD505-2E9C-101B-9397-08002B2CF9AE}" pid="14" name="SourceID">
    <vt:lpwstr>3c00c8c8-2b0f-48b5-876a-01036bec438d</vt:lpwstr>
  </property>
  <property fmtid="{D5CDD505-2E9C-101B-9397-08002B2CF9AE}" pid="15" name="SourceCreated">
    <vt:filetime>2019-01-21T14:56:50Z</vt:filetime>
  </property>
  <property fmtid="{D5CDD505-2E9C-101B-9397-08002B2CF9AE}" pid="16" name="SourceCreatedBy">
    <vt:lpwstr>Domenick Wissel (i:0#.w|nacr\dwissel[mailto:DWissel@convergeone.com])</vt:lpwstr>
  </property>
</Properties>
</file>